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60" r:id="rId1"/>
  </p:sldMasterIdLst>
  <p:notesMasterIdLst>
    <p:notesMasterId r:id="rId17"/>
  </p:notesMasterIdLst>
  <p:sldIdLst>
    <p:sldId id="256" r:id="rId2"/>
    <p:sldId id="257" r:id="rId3"/>
    <p:sldId id="261" r:id="rId4"/>
    <p:sldId id="260" r:id="rId5"/>
    <p:sldId id="262" r:id="rId6"/>
    <p:sldId id="258" r:id="rId7"/>
    <p:sldId id="263" r:id="rId8"/>
    <p:sldId id="264" r:id="rId9"/>
    <p:sldId id="268" r:id="rId10"/>
    <p:sldId id="265" r:id="rId11"/>
    <p:sldId id="266" r:id="rId12"/>
    <p:sldId id="267" r:id="rId13"/>
    <p:sldId id="270" r:id="rId14"/>
    <p:sldId id="259" r:id="rId15"/>
    <p:sldId id="269" r:id="rId1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76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AB49697-3046-44F2-B8E0-97A3809CBF31}"/>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03976127-20BD-4C30-9006-2FBF5157BC50}"/>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1F261A80-D430-4924-AF1E-3B2F848160C5}" type="datetimeFigureOut">
              <a:rPr lang="en-US"/>
              <a:pPr>
                <a:defRPr/>
              </a:pPr>
              <a:t>5/26/2018</a:t>
            </a:fld>
            <a:endParaRPr lang="en-US"/>
          </a:p>
        </p:txBody>
      </p:sp>
      <p:sp>
        <p:nvSpPr>
          <p:cNvPr id="4" name="Slide Image Placeholder 3">
            <a:extLst>
              <a:ext uri="{FF2B5EF4-FFF2-40B4-BE49-F238E27FC236}">
                <a16:creationId xmlns:a16="http://schemas.microsoft.com/office/drawing/2014/main" id="{C05934CB-2F11-4221-B623-5142D8D93477}"/>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C09C55CE-640E-4455-AE6A-45FEE1494847}"/>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96E372E1-D4B6-4E4C-AC5E-7AE767F054B9}"/>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EE3D3BAE-A898-43AB-B4EA-D7BF32407D1D}"/>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1E07AFBB-E881-4AF0-B485-97FE311AF22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22DEFC35-4D6F-4EDD-BF27-6853484A963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938328BB-0A07-4DD2-9103-512C6F7A847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124" name="Slide Number Placeholder 3">
            <a:extLst>
              <a:ext uri="{FF2B5EF4-FFF2-40B4-BE49-F238E27FC236}">
                <a16:creationId xmlns:a16="http://schemas.microsoft.com/office/drawing/2014/main" id="{3E323CB3-2E0D-4E6E-8318-D55E00DA11E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821A522-EFCB-47B0-8276-1601C51DEB8F}" type="slidenum">
              <a:rPr lang="en-US" altLang="en-US" smtClean="0">
                <a:latin typeface="Calibri" panose="020F0502020204030204" pitchFamily="34" charset="0"/>
              </a:rPr>
              <a:pPr/>
              <a:t>1</a:t>
            </a:fld>
            <a:endParaRPr lang="en-US" altLang="en-US">
              <a:latin typeface="Calibri" panose="020F0502020204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B8A60A7F-53FC-471F-AD9D-B88C7932C0B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A53703E6-F612-480B-9F95-D2114112912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3556" name="Slide Number Placeholder 3">
            <a:extLst>
              <a:ext uri="{FF2B5EF4-FFF2-40B4-BE49-F238E27FC236}">
                <a16:creationId xmlns:a16="http://schemas.microsoft.com/office/drawing/2014/main" id="{7291C6D4-E473-4B03-98DE-2E873077B62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943D641-5DA8-4C8F-9175-37D18727BD76}" type="slidenum">
              <a:rPr lang="en-US" altLang="en-US" smtClean="0">
                <a:latin typeface="Calibri" panose="020F0502020204030204" pitchFamily="34" charset="0"/>
              </a:rPr>
              <a:pPr/>
              <a:t>10</a:t>
            </a:fld>
            <a:endParaRPr lang="en-US" altLang="en-US">
              <a:latin typeface="Calibri" panose="020F050202020403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BADE5862-D20D-4888-A25F-2E0AC7FC003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FCC8DE0A-3382-44FD-AC9E-C242884EB2B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5604" name="Slide Number Placeholder 3">
            <a:extLst>
              <a:ext uri="{FF2B5EF4-FFF2-40B4-BE49-F238E27FC236}">
                <a16:creationId xmlns:a16="http://schemas.microsoft.com/office/drawing/2014/main" id="{2C96BA9D-3DAF-4D32-A4D7-72F1DC09379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96A2D65-8F77-4046-8C3C-F0F7C47FBCBA}" type="slidenum">
              <a:rPr lang="en-US" altLang="en-US" smtClean="0">
                <a:latin typeface="Calibri" panose="020F0502020204030204" pitchFamily="34" charset="0"/>
              </a:rPr>
              <a:pPr/>
              <a:t>11</a:t>
            </a:fld>
            <a:endParaRPr lang="en-US" altLang="en-US">
              <a:latin typeface="Calibri" panose="020F050202020403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3B237C74-BFA5-479F-B391-3E1BAE40414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F191972C-35C1-4CC7-A955-E765CF16344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E46FBE6F-ED4B-425F-9BE7-1EC044EA284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D48C237-AA4F-471E-8BAD-EFE660945ADE}" type="slidenum">
              <a:rPr lang="en-US" altLang="en-US" smtClean="0">
                <a:latin typeface="Calibri" panose="020F0502020204030204" pitchFamily="34" charset="0"/>
              </a:rPr>
              <a:pPr/>
              <a:t>12</a:t>
            </a:fld>
            <a:endParaRPr lang="en-US" altLang="en-US">
              <a:latin typeface="Calibri" panose="020F050202020403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C95956AE-D23E-45F0-A796-E08DCB1BFA5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BD3F832E-7637-4B80-BC7B-8918271F48C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9700" name="Slide Number Placeholder 3">
            <a:extLst>
              <a:ext uri="{FF2B5EF4-FFF2-40B4-BE49-F238E27FC236}">
                <a16:creationId xmlns:a16="http://schemas.microsoft.com/office/drawing/2014/main" id="{43E2AEC7-FA04-45DA-ACD5-550DB6775F7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5EE5862-FAAB-46E2-951F-3CCB5EF0C5F1}" type="slidenum">
              <a:rPr lang="en-US" altLang="en-US" smtClean="0">
                <a:latin typeface="Calibri" panose="020F0502020204030204" pitchFamily="34" charset="0"/>
              </a:rPr>
              <a:pPr/>
              <a:t>13</a:t>
            </a:fld>
            <a:endParaRPr lang="en-US" altLang="en-US">
              <a:latin typeface="Calibri" panose="020F050202020403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745E8E14-009D-4537-85CA-31992F5201B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7C6BD584-257D-4930-BA56-A63C9EC13E7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1748" name="Slide Number Placeholder 3">
            <a:extLst>
              <a:ext uri="{FF2B5EF4-FFF2-40B4-BE49-F238E27FC236}">
                <a16:creationId xmlns:a16="http://schemas.microsoft.com/office/drawing/2014/main" id="{C2579A57-C9F4-46E0-91F4-A71E944DAB6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A057C02-E17E-4BD5-9AF1-1ABCFEC6AEEC}" type="slidenum">
              <a:rPr lang="en-US" altLang="en-US" smtClean="0">
                <a:latin typeface="Calibri" panose="020F0502020204030204" pitchFamily="34" charset="0"/>
              </a:rPr>
              <a:pPr/>
              <a:t>14</a:t>
            </a:fld>
            <a:endParaRPr lang="en-US" altLang="en-US">
              <a:latin typeface="Calibri" panose="020F050202020403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FE584A66-F4B1-400D-98ED-5CA558D5EF2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id="{095095F9-7C2D-4FEC-A38C-2C06015FECD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3796" name="Slide Number Placeholder 3">
            <a:extLst>
              <a:ext uri="{FF2B5EF4-FFF2-40B4-BE49-F238E27FC236}">
                <a16:creationId xmlns:a16="http://schemas.microsoft.com/office/drawing/2014/main" id="{80DD0F7D-6F85-462F-B676-F0D644CA510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D6CFF18-A7D9-40C1-A475-03F196F592F4}" type="slidenum">
              <a:rPr lang="en-US" altLang="en-US" smtClean="0">
                <a:latin typeface="Calibri" panose="020F0502020204030204" pitchFamily="34" charset="0"/>
              </a:rPr>
              <a:pPr/>
              <a:t>15</a:t>
            </a:fld>
            <a:endParaRPr lang="en-US" altLang="en-US">
              <a:latin typeface="Calibri" panose="020F05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3D3A994D-DD3D-4DC1-A3D7-17EF905D921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a:extLst>
              <a:ext uri="{FF2B5EF4-FFF2-40B4-BE49-F238E27FC236}">
                <a16:creationId xmlns:a16="http://schemas.microsoft.com/office/drawing/2014/main" id="{BACE0DD0-6FA0-4775-BF89-5318C93664A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Or </a:t>
            </a:r>
          </a:p>
        </p:txBody>
      </p:sp>
      <p:sp>
        <p:nvSpPr>
          <p:cNvPr id="7172" name="Slide Number Placeholder 3">
            <a:extLst>
              <a:ext uri="{FF2B5EF4-FFF2-40B4-BE49-F238E27FC236}">
                <a16:creationId xmlns:a16="http://schemas.microsoft.com/office/drawing/2014/main" id="{6D38C815-7371-4CC6-AF2D-ABEF9684A46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C5CF02F-8E28-4741-8910-795F5CB533E7}" type="slidenum">
              <a:rPr lang="en-US" altLang="en-US" smtClean="0">
                <a:latin typeface="Calibri" panose="020F0502020204030204" pitchFamily="34" charset="0"/>
              </a:rPr>
              <a:pPr/>
              <a:t>2</a:t>
            </a:fld>
            <a:endParaRPr lang="en-US" altLang="en-US">
              <a:latin typeface="Calibri" panose="020F0502020204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40B7601A-7112-4988-9C58-2CAAF9A9996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a:extLst>
              <a:ext uri="{FF2B5EF4-FFF2-40B4-BE49-F238E27FC236}">
                <a16:creationId xmlns:a16="http://schemas.microsoft.com/office/drawing/2014/main" id="{08A71DF9-D302-4AF9-A769-E162D6D7E47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Or </a:t>
            </a:r>
          </a:p>
        </p:txBody>
      </p:sp>
      <p:sp>
        <p:nvSpPr>
          <p:cNvPr id="9220" name="Slide Number Placeholder 3">
            <a:extLst>
              <a:ext uri="{FF2B5EF4-FFF2-40B4-BE49-F238E27FC236}">
                <a16:creationId xmlns:a16="http://schemas.microsoft.com/office/drawing/2014/main" id="{EFE9F66B-844B-4AFB-B5FB-B07C9F83B06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01F3179-BD6A-4B72-8C89-CD03A896B6BA}" type="slidenum">
              <a:rPr lang="en-US" altLang="en-US" smtClean="0">
                <a:latin typeface="Calibri" panose="020F0502020204030204" pitchFamily="34" charset="0"/>
              </a:rPr>
              <a:pPr/>
              <a:t>3</a:t>
            </a:fld>
            <a:endParaRPr lang="en-US" altLang="en-US">
              <a:latin typeface="Calibri" panose="020F050202020403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a:extLst>
              <a:ext uri="{FF2B5EF4-FFF2-40B4-BE49-F238E27FC236}">
                <a16:creationId xmlns:a16="http://schemas.microsoft.com/office/drawing/2014/main" id="{D36BDBA8-AD7D-4F38-AA79-14D732FB0AC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a:extLst>
              <a:ext uri="{FF2B5EF4-FFF2-40B4-BE49-F238E27FC236}">
                <a16:creationId xmlns:a16="http://schemas.microsoft.com/office/drawing/2014/main" id="{EBE3D958-4777-40CD-A6E1-6262EAB0A7F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1268" name="Slide Number Placeholder 3">
            <a:extLst>
              <a:ext uri="{FF2B5EF4-FFF2-40B4-BE49-F238E27FC236}">
                <a16:creationId xmlns:a16="http://schemas.microsoft.com/office/drawing/2014/main" id="{596027E6-DA98-4054-8D72-8A8B54BCF7D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5EC9D85-4DAC-46E9-A300-06F177DE3623}" type="slidenum">
              <a:rPr lang="en-US" altLang="en-US" smtClean="0">
                <a:latin typeface="Calibri" panose="020F0502020204030204" pitchFamily="34" charset="0"/>
              </a:rPr>
              <a:pPr/>
              <a:t>4</a:t>
            </a:fld>
            <a:endParaRPr lang="en-US" altLang="en-US">
              <a:latin typeface="Calibri" panose="020F0502020204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376FF930-E8D2-4F5B-BBCE-58AFFD82772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57DEF64D-42FD-4C44-BE2A-BF3AE6E91C4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a:extLst>
              <a:ext uri="{FF2B5EF4-FFF2-40B4-BE49-F238E27FC236}">
                <a16:creationId xmlns:a16="http://schemas.microsoft.com/office/drawing/2014/main" id="{46619FC0-3DF1-4757-B83E-B2A0E316F82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96AFE05-4166-4FC5-A4CD-9DF4DF49719C}" type="slidenum">
              <a:rPr lang="en-US" altLang="en-US" smtClean="0">
                <a:latin typeface="Calibri" panose="020F0502020204030204" pitchFamily="34" charset="0"/>
              </a:rPr>
              <a:pPr/>
              <a:t>5</a:t>
            </a:fld>
            <a:endParaRPr lang="en-US" altLang="en-US">
              <a:latin typeface="Calibri" panose="020F050202020403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3EE45046-10FF-44DF-A2FB-D85765A9A5D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59B60AC8-6859-4DE2-A49A-DA2D9CC31FE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a:extLst>
              <a:ext uri="{FF2B5EF4-FFF2-40B4-BE49-F238E27FC236}">
                <a16:creationId xmlns:a16="http://schemas.microsoft.com/office/drawing/2014/main" id="{423855F1-D290-448A-B1F4-C63B47DC28E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E24B6F8-BB2D-409A-8B87-4C043110A8C9}" type="slidenum">
              <a:rPr lang="en-US" altLang="en-US" smtClean="0">
                <a:latin typeface="Calibri" panose="020F0502020204030204" pitchFamily="34" charset="0"/>
              </a:rPr>
              <a:pPr/>
              <a:t>6</a:t>
            </a:fld>
            <a:endParaRPr lang="en-US" altLang="en-US">
              <a:latin typeface="Calibri" panose="020F050202020403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0EA77AD8-F4BD-4B1D-A553-1EECF220E41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9699FD8B-DC2C-46A9-B78D-4BD020B5D0D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7412" name="Slide Number Placeholder 3">
            <a:extLst>
              <a:ext uri="{FF2B5EF4-FFF2-40B4-BE49-F238E27FC236}">
                <a16:creationId xmlns:a16="http://schemas.microsoft.com/office/drawing/2014/main" id="{91DA9DCA-2351-4C9A-91E7-19A93727BFD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E388925-1BEB-4E36-9415-B6977F3F1A7D}" type="slidenum">
              <a:rPr lang="en-US" altLang="en-US" smtClean="0">
                <a:latin typeface="Calibri" panose="020F0502020204030204" pitchFamily="34" charset="0"/>
              </a:rPr>
              <a:pPr/>
              <a:t>7</a:t>
            </a:fld>
            <a:endParaRPr lang="en-US" altLang="en-US">
              <a:latin typeface="Calibri" panose="020F050202020403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F9EA5C31-FF21-4C76-8E08-AA87D9728A1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id="{FDFAB035-0574-4312-B956-D2370E0ECFC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9460" name="Slide Number Placeholder 3">
            <a:extLst>
              <a:ext uri="{FF2B5EF4-FFF2-40B4-BE49-F238E27FC236}">
                <a16:creationId xmlns:a16="http://schemas.microsoft.com/office/drawing/2014/main" id="{DFB74AB6-E597-4F91-81D3-7591D9CD52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4D0C0CB-920C-4E1B-819F-198CBA2E1052}" type="slidenum">
              <a:rPr lang="en-US" altLang="en-US" smtClean="0">
                <a:latin typeface="Calibri" panose="020F0502020204030204" pitchFamily="34" charset="0"/>
              </a:rPr>
              <a:pPr/>
              <a:t>8</a:t>
            </a:fld>
            <a:endParaRPr lang="en-US" altLang="en-US">
              <a:latin typeface="Calibri" panose="020F050202020403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7C6AEECA-9707-4D89-8B18-126A9EC637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8F054075-DE04-436A-9B13-DB05B8B619C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1508" name="Slide Number Placeholder 3">
            <a:extLst>
              <a:ext uri="{FF2B5EF4-FFF2-40B4-BE49-F238E27FC236}">
                <a16:creationId xmlns:a16="http://schemas.microsoft.com/office/drawing/2014/main" id="{6640B317-48E6-443F-AA30-17C8B54CE54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202210E-B53B-415F-8482-BFCE92908BFD}" type="slidenum">
              <a:rPr lang="en-US" altLang="en-US" smtClean="0">
                <a:latin typeface="Calibri" panose="020F0502020204030204" pitchFamily="34" charset="0"/>
              </a:rPr>
              <a:pPr/>
              <a:t>9</a:t>
            </a:fld>
            <a:endParaRPr lang="en-US" altLang="en-US">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en-US"/>
              <a:t>Click to edit Master title style</a:t>
            </a:r>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13">
            <a:extLst>
              <a:ext uri="{FF2B5EF4-FFF2-40B4-BE49-F238E27FC236}">
                <a16:creationId xmlns:a16="http://schemas.microsoft.com/office/drawing/2014/main" id="{DDEDFE5B-B8AD-467A-BE70-9D910B153D9D}"/>
              </a:ext>
            </a:extLst>
          </p:cNvPr>
          <p:cNvSpPr>
            <a:spLocks noGrp="1"/>
          </p:cNvSpPr>
          <p:nvPr>
            <p:ph type="dt" sz="half" idx="10"/>
          </p:nvPr>
        </p:nvSpPr>
        <p:spPr/>
        <p:txBody>
          <a:bodyPr/>
          <a:lstStyle>
            <a:lvl1pPr>
              <a:defRPr/>
            </a:lvl1pPr>
          </a:lstStyle>
          <a:p>
            <a:pPr>
              <a:defRPr/>
            </a:pPr>
            <a:fld id="{BB832F55-6566-4A73-B13A-D98521C65C45}" type="datetime1">
              <a:rPr lang="en-US"/>
              <a:pPr>
                <a:defRPr/>
              </a:pPr>
              <a:t>5/26/2018</a:t>
            </a:fld>
            <a:endParaRPr lang="en-US"/>
          </a:p>
        </p:txBody>
      </p:sp>
      <p:sp>
        <p:nvSpPr>
          <p:cNvPr id="5" name="Footer Placeholder 2">
            <a:extLst>
              <a:ext uri="{FF2B5EF4-FFF2-40B4-BE49-F238E27FC236}">
                <a16:creationId xmlns:a16="http://schemas.microsoft.com/office/drawing/2014/main" id="{34A73A29-A37B-423F-B4CE-6C082D9B80B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22">
            <a:extLst>
              <a:ext uri="{FF2B5EF4-FFF2-40B4-BE49-F238E27FC236}">
                <a16:creationId xmlns:a16="http://schemas.microsoft.com/office/drawing/2014/main" id="{3063FEE9-9382-41EF-A766-B002A92635C6}"/>
              </a:ext>
            </a:extLst>
          </p:cNvPr>
          <p:cNvSpPr>
            <a:spLocks noGrp="1"/>
          </p:cNvSpPr>
          <p:nvPr>
            <p:ph type="sldNum" sz="quarter" idx="12"/>
          </p:nvPr>
        </p:nvSpPr>
        <p:spPr/>
        <p:txBody>
          <a:bodyPr/>
          <a:lstStyle>
            <a:lvl1pPr>
              <a:defRPr/>
            </a:lvl1pPr>
          </a:lstStyle>
          <a:p>
            <a:pPr>
              <a:defRPr/>
            </a:pPr>
            <a:fld id="{EF5AF47C-7047-404B-8D70-B49A4C36AA64}" type="slidenum">
              <a:rPr lang="en-US" altLang="en-US"/>
              <a:pPr>
                <a:defRPr/>
              </a:pPr>
              <a:t>‹#›</a:t>
            </a:fld>
            <a:endParaRPr lang="en-US" altLang="en-US"/>
          </a:p>
        </p:txBody>
      </p:sp>
    </p:spTree>
    <p:extLst>
      <p:ext uri="{BB962C8B-B14F-4D97-AF65-F5344CB8AC3E}">
        <p14:creationId xmlns:p14="http://schemas.microsoft.com/office/powerpoint/2010/main" val="29525796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86F7E246-DF3F-495B-949A-9C3D4135DCE8}"/>
              </a:ext>
            </a:extLst>
          </p:cNvPr>
          <p:cNvSpPr>
            <a:spLocks noGrp="1"/>
          </p:cNvSpPr>
          <p:nvPr>
            <p:ph type="dt" sz="half" idx="10"/>
          </p:nvPr>
        </p:nvSpPr>
        <p:spPr/>
        <p:txBody>
          <a:bodyPr/>
          <a:lstStyle>
            <a:lvl1pPr>
              <a:defRPr/>
            </a:lvl1pPr>
          </a:lstStyle>
          <a:p>
            <a:pPr>
              <a:defRPr/>
            </a:pPr>
            <a:fld id="{AC54A65B-D10D-498E-82A5-C614BB1450B4}" type="datetime1">
              <a:rPr lang="en-US"/>
              <a:pPr>
                <a:defRPr/>
              </a:pPr>
              <a:t>5/26/2018</a:t>
            </a:fld>
            <a:endParaRPr lang="en-US"/>
          </a:p>
        </p:txBody>
      </p:sp>
      <p:sp>
        <p:nvSpPr>
          <p:cNvPr id="5" name="Footer Placeholder 2">
            <a:extLst>
              <a:ext uri="{FF2B5EF4-FFF2-40B4-BE49-F238E27FC236}">
                <a16:creationId xmlns:a16="http://schemas.microsoft.com/office/drawing/2014/main" id="{86776110-4734-4CD3-9A11-A977C9231AB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22">
            <a:extLst>
              <a:ext uri="{FF2B5EF4-FFF2-40B4-BE49-F238E27FC236}">
                <a16:creationId xmlns:a16="http://schemas.microsoft.com/office/drawing/2014/main" id="{82DF542D-F65B-4608-BE0B-24F9B20676E5}"/>
              </a:ext>
            </a:extLst>
          </p:cNvPr>
          <p:cNvSpPr>
            <a:spLocks noGrp="1"/>
          </p:cNvSpPr>
          <p:nvPr>
            <p:ph type="sldNum" sz="quarter" idx="12"/>
          </p:nvPr>
        </p:nvSpPr>
        <p:spPr/>
        <p:txBody>
          <a:bodyPr/>
          <a:lstStyle>
            <a:lvl1pPr>
              <a:defRPr/>
            </a:lvl1pPr>
          </a:lstStyle>
          <a:p>
            <a:pPr>
              <a:defRPr/>
            </a:pPr>
            <a:fld id="{C1E684FB-67F1-464D-8E13-96E62DAC7DA3}" type="slidenum">
              <a:rPr lang="en-US" altLang="en-US"/>
              <a:pPr>
                <a:defRPr/>
              </a:pPr>
              <a:t>‹#›</a:t>
            </a:fld>
            <a:endParaRPr lang="en-US" altLang="en-US"/>
          </a:p>
        </p:txBody>
      </p:sp>
    </p:spTree>
    <p:extLst>
      <p:ext uri="{BB962C8B-B14F-4D97-AF65-F5344CB8AC3E}">
        <p14:creationId xmlns:p14="http://schemas.microsoft.com/office/powerpoint/2010/main" val="1198483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C4FCC2E8-1F23-4AF5-8282-88DFABD325A7}"/>
              </a:ext>
            </a:extLst>
          </p:cNvPr>
          <p:cNvSpPr>
            <a:spLocks noGrp="1"/>
          </p:cNvSpPr>
          <p:nvPr>
            <p:ph type="dt" sz="half" idx="10"/>
          </p:nvPr>
        </p:nvSpPr>
        <p:spPr/>
        <p:txBody>
          <a:bodyPr/>
          <a:lstStyle>
            <a:lvl1pPr>
              <a:defRPr/>
            </a:lvl1pPr>
          </a:lstStyle>
          <a:p>
            <a:pPr>
              <a:defRPr/>
            </a:pPr>
            <a:fld id="{E2ACE12F-D366-4E68-9D36-6171CD35866E}" type="datetime1">
              <a:rPr lang="en-US"/>
              <a:pPr>
                <a:defRPr/>
              </a:pPr>
              <a:t>5/26/2018</a:t>
            </a:fld>
            <a:endParaRPr lang="en-US"/>
          </a:p>
        </p:txBody>
      </p:sp>
      <p:sp>
        <p:nvSpPr>
          <p:cNvPr id="5" name="Footer Placeholder 2">
            <a:extLst>
              <a:ext uri="{FF2B5EF4-FFF2-40B4-BE49-F238E27FC236}">
                <a16:creationId xmlns:a16="http://schemas.microsoft.com/office/drawing/2014/main" id="{BE838FE5-F0AC-4C7C-986F-E38EBE8C33C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22">
            <a:extLst>
              <a:ext uri="{FF2B5EF4-FFF2-40B4-BE49-F238E27FC236}">
                <a16:creationId xmlns:a16="http://schemas.microsoft.com/office/drawing/2014/main" id="{393C7C48-E159-4A36-9737-F7575C4AF34C}"/>
              </a:ext>
            </a:extLst>
          </p:cNvPr>
          <p:cNvSpPr>
            <a:spLocks noGrp="1"/>
          </p:cNvSpPr>
          <p:nvPr>
            <p:ph type="sldNum" sz="quarter" idx="12"/>
          </p:nvPr>
        </p:nvSpPr>
        <p:spPr/>
        <p:txBody>
          <a:bodyPr/>
          <a:lstStyle>
            <a:lvl1pPr>
              <a:defRPr/>
            </a:lvl1pPr>
          </a:lstStyle>
          <a:p>
            <a:pPr>
              <a:defRPr/>
            </a:pPr>
            <a:fld id="{29081AFD-B7CB-4EC2-BCA0-09F24C810F0E}" type="slidenum">
              <a:rPr lang="en-US" altLang="en-US"/>
              <a:pPr>
                <a:defRPr/>
              </a:pPr>
              <a:t>‹#›</a:t>
            </a:fld>
            <a:endParaRPr lang="en-US" altLang="en-US"/>
          </a:p>
        </p:txBody>
      </p:sp>
    </p:spTree>
    <p:extLst>
      <p:ext uri="{BB962C8B-B14F-4D97-AF65-F5344CB8AC3E}">
        <p14:creationId xmlns:p14="http://schemas.microsoft.com/office/powerpoint/2010/main" val="3518304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DADD3E4B-5623-4F4A-8F53-10062C74EC31}"/>
              </a:ext>
            </a:extLst>
          </p:cNvPr>
          <p:cNvSpPr>
            <a:spLocks noGrp="1"/>
          </p:cNvSpPr>
          <p:nvPr>
            <p:ph type="dt" sz="half" idx="10"/>
          </p:nvPr>
        </p:nvSpPr>
        <p:spPr/>
        <p:txBody>
          <a:bodyPr/>
          <a:lstStyle>
            <a:lvl1pPr>
              <a:defRPr/>
            </a:lvl1pPr>
          </a:lstStyle>
          <a:p>
            <a:pPr>
              <a:defRPr/>
            </a:pPr>
            <a:fld id="{D01DF78D-0CF4-4FAF-83F8-5CD88D4E9F0A}" type="datetime1">
              <a:rPr lang="en-US"/>
              <a:pPr>
                <a:defRPr/>
              </a:pPr>
              <a:t>5/26/2018</a:t>
            </a:fld>
            <a:endParaRPr lang="en-US"/>
          </a:p>
        </p:txBody>
      </p:sp>
      <p:sp>
        <p:nvSpPr>
          <p:cNvPr id="5" name="Footer Placeholder 2">
            <a:extLst>
              <a:ext uri="{FF2B5EF4-FFF2-40B4-BE49-F238E27FC236}">
                <a16:creationId xmlns:a16="http://schemas.microsoft.com/office/drawing/2014/main" id="{BF7B27C8-A178-49F6-8487-8861A49B22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22">
            <a:extLst>
              <a:ext uri="{FF2B5EF4-FFF2-40B4-BE49-F238E27FC236}">
                <a16:creationId xmlns:a16="http://schemas.microsoft.com/office/drawing/2014/main" id="{8D588C7C-E79A-40B3-858E-D952BA6A1DEF}"/>
              </a:ext>
            </a:extLst>
          </p:cNvPr>
          <p:cNvSpPr>
            <a:spLocks noGrp="1"/>
          </p:cNvSpPr>
          <p:nvPr>
            <p:ph type="sldNum" sz="quarter" idx="12"/>
          </p:nvPr>
        </p:nvSpPr>
        <p:spPr/>
        <p:txBody>
          <a:bodyPr/>
          <a:lstStyle>
            <a:lvl1pPr>
              <a:defRPr/>
            </a:lvl1pPr>
          </a:lstStyle>
          <a:p>
            <a:pPr>
              <a:defRPr/>
            </a:pPr>
            <a:fld id="{366CFFC1-A82E-4A95-BC23-0593D03EDA04}" type="slidenum">
              <a:rPr lang="en-US" altLang="en-US"/>
              <a:pPr>
                <a:defRPr/>
              </a:pPr>
              <a:t>‹#›</a:t>
            </a:fld>
            <a:endParaRPr lang="en-US" altLang="en-US"/>
          </a:p>
        </p:txBody>
      </p:sp>
    </p:spTree>
    <p:extLst>
      <p:ext uri="{BB962C8B-B14F-4D97-AF65-F5344CB8AC3E}">
        <p14:creationId xmlns:p14="http://schemas.microsoft.com/office/powerpoint/2010/main" val="281059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3">
            <a:extLst>
              <a:ext uri="{FF2B5EF4-FFF2-40B4-BE49-F238E27FC236}">
                <a16:creationId xmlns:a16="http://schemas.microsoft.com/office/drawing/2014/main" id="{BE3ACC0C-E1D9-4DB1-A01B-6EA6E3175395}"/>
              </a:ext>
            </a:extLst>
          </p:cNvPr>
          <p:cNvSpPr>
            <a:spLocks noGrp="1"/>
          </p:cNvSpPr>
          <p:nvPr>
            <p:ph type="dt" sz="half" idx="10"/>
          </p:nvPr>
        </p:nvSpPr>
        <p:spPr/>
        <p:txBody>
          <a:bodyPr/>
          <a:lstStyle>
            <a:lvl1pPr>
              <a:defRPr/>
            </a:lvl1pPr>
          </a:lstStyle>
          <a:p>
            <a:pPr>
              <a:defRPr/>
            </a:pPr>
            <a:fld id="{2795B3A8-AD5D-4400-B231-FFD3C00AE9FF}" type="datetime1">
              <a:rPr lang="en-US"/>
              <a:pPr>
                <a:defRPr/>
              </a:pPr>
              <a:t>5/26/2018</a:t>
            </a:fld>
            <a:endParaRPr lang="en-US"/>
          </a:p>
        </p:txBody>
      </p:sp>
      <p:sp>
        <p:nvSpPr>
          <p:cNvPr id="5" name="Footer Placeholder 4">
            <a:extLst>
              <a:ext uri="{FF2B5EF4-FFF2-40B4-BE49-F238E27FC236}">
                <a16:creationId xmlns:a16="http://schemas.microsoft.com/office/drawing/2014/main" id="{1A5923BE-A93F-4D8A-8FFD-F81EEF69523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0B05D5A-49D9-441B-8972-41FE80901DBD}"/>
              </a:ext>
            </a:extLst>
          </p:cNvPr>
          <p:cNvSpPr>
            <a:spLocks noGrp="1"/>
          </p:cNvSpPr>
          <p:nvPr>
            <p:ph type="sldNum" sz="quarter" idx="12"/>
          </p:nvPr>
        </p:nvSpPr>
        <p:spPr/>
        <p:txBody>
          <a:bodyPr/>
          <a:lstStyle>
            <a:lvl1pPr>
              <a:defRPr/>
            </a:lvl1pPr>
          </a:lstStyle>
          <a:p>
            <a:pPr>
              <a:defRPr/>
            </a:pPr>
            <a:fld id="{C7C9D485-3C62-4311-B973-9C5901DC1984}" type="slidenum">
              <a:rPr lang="en-US" altLang="en-US"/>
              <a:pPr>
                <a:defRPr/>
              </a:pPr>
              <a:t>‹#›</a:t>
            </a:fld>
            <a:endParaRPr lang="en-US" altLang="en-US"/>
          </a:p>
        </p:txBody>
      </p:sp>
    </p:spTree>
    <p:extLst>
      <p:ext uri="{BB962C8B-B14F-4D97-AF65-F5344CB8AC3E}">
        <p14:creationId xmlns:p14="http://schemas.microsoft.com/office/powerpoint/2010/main" val="269818124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a:extLst>
              <a:ext uri="{FF2B5EF4-FFF2-40B4-BE49-F238E27FC236}">
                <a16:creationId xmlns:a16="http://schemas.microsoft.com/office/drawing/2014/main" id="{7E92084F-C544-45DD-9FDF-35B09FAA2BCC}"/>
              </a:ext>
            </a:extLst>
          </p:cNvPr>
          <p:cNvSpPr>
            <a:spLocks noGrp="1"/>
          </p:cNvSpPr>
          <p:nvPr>
            <p:ph type="dt" sz="half" idx="10"/>
          </p:nvPr>
        </p:nvSpPr>
        <p:spPr/>
        <p:txBody>
          <a:bodyPr/>
          <a:lstStyle>
            <a:lvl1pPr>
              <a:defRPr/>
            </a:lvl1pPr>
          </a:lstStyle>
          <a:p>
            <a:pPr>
              <a:defRPr/>
            </a:pPr>
            <a:fld id="{44757580-2F79-405A-9868-AD035FA84DD2}" type="datetime1">
              <a:rPr lang="en-US"/>
              <a:pPr>
                <a:defRPr/>
              </a:pPr>
              <a:t>5/26/2018</a:t>
            </a:fld>
            <a:endParaRPr lang="en-US"/>
          </a:p>
        </p:txBody>
      </p:sp>
      <p:sp>
        <p:nvSpPr>
          <p:cNvPr id="6" name="Footer Placeholder 2">
            <a:extLst>
              <a:ext uri="{FF2B5EF4-FFF2-40B4-BE49-F238E27FC236}">
                <a16:creationId xmlns:a16="http://schemas.microsoft.com/office/drawing/2014/main" id="{3CFDC93F-AAF2-446A-8860-B3AF5867F1EF}"/>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22">
            <a:extLst>
              <a:ext uri="{FF2B5EF4-FFF2-40B4-BE49-F238E27FC236}">
                <a16:creationId xmlns:a16="http://schemas.microsoft.com/office/drawing/2014/main" id="{41CB48B1-5D7E-439E-A120-351E4629CF87}"/>
              </a:ext>
            </a:extLst>
          </p:cNvPr>
          <p:cNvSpPr>
            <a:spLocks noGrp="1"/>
          </p:cNvSpPr>
          <p:nvPr>
            <p:ph type="sldNum" sz="quarter" idx="12"/>
          </p:nvPr>
        </p:nvSpPr>
        <p:spPr/>
        <p:txBody>
          <a:bodyPr/>
          <a:lstStyle>
            <a:lvl1pPr>
              <a:defRPr/>
            </a:lvl1pPr>
          </a:lstStyle>
          <a:p>
            <a:pPr>
              <a:defRPr/>
            </a:pPr>
            <a:fld id="{45CE0137-EB12-467C-8D22-B70366871EBF}" type="slidenum">
              <a:rPr lang="en-US" altLang="en-US"/>
              <a:pPr>
                <a:defRPr/>
              </a:pPr>
              <a:t>‹#›</a:t>
            </a:fld>
            <a:endParaRPr lang="en-US" altLang="en-US"/>
          </a:p>
        </p:txBody>
      </p:sp>
    </p:spTree>
    <p:extLst>
      <p:ext uri="{BB962C8B-B14F-4D97-AF65-F5344CB8AC3E}">
        <p14:creationId xmlns:p14="http://schemas.microsoft.com/office/powerpoint/2010/main" val="5422406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a:extLst>
              <a:ext uri="{FF2B5EF4-FFF2-40B4-BE49-F238E27FC236}">
                <a16:creationId xmlns:a16="http://schemas.microsoft.com/office/drawing/2014/main" id="{20DA8FC9-67E1-42DB-8E77-BAFA439D943C}"/>
              </a:ext>
            </a:extLst>
          </p:cNvPr>
          <p:cNvSpPr>
            <a:spLocks noGrp="1"/>
          </p:cNvSpPr>
          <p:nvPr>
            <p:ph type="dt" sz="half" idx="10"/>
          </p:nvPr>
        </p:nvSpPr>
        <p:spPr/>
        <p:txBody>
          <a:bodyPr/>
          <a:lstStyle>
            <a:lvl1pPr>
              <a:defRPr/>
            </a:lvl1pPr>
          </a:lstStyle>
          <a:p>
            <a:pPr>
              <a:defRPr/>
            </a:pPr>
            <a:fld id="{1FE6534E-05EC-446E-A98F-27701E274AB2}" type="datetime1">
              <a:rPr lang="en-US"/>
              <a:pPr>
                <a:defRPr/>
              </a:pPr>
              <a:t>5/26/2018</a:t>
            </a:fld>
            <a:endParaRPr lang="en-US"/>
          </a:p>
        </p:txBody>
      </p:sp>
      <p:sp>
        <p:nvSpPr>
          <p:cNvPr id="8" name="Footer Placeholder 2">
            <a:extLst>
              <a:ext uri="{FF2B5EF4-FFF2-40B4-BE49-F238E27FC236}">
                <a16:creationId xmlns:a16="http://schemas.microsoft.com/office/drawing/2014/main" id="{8093BE50-AA9A-4208-BE42-2F2AC2FBB93C}"/>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22">
            <a:extLst>
              <a:ext uri="{FF2B5EF4-FFF2-40B4-BE49-F238E27FC236}">
                <a16:creationId xmlns:a16="http://schemas.microsoft.com/office/drawing/2014/main" id="{E2968FB7-5F11-4778-89B5-95D27427226B}"/>
              </a:ext>
            </a:extLst>
          </p:cNvPr>
          <p:cNvSpPr>
            <a:spLocks noGrp="1"/>
          </p:cNvSpPr>
          <p:nvPr>
            <p:ph type="sldNum" sz="quarter" idx="12"/>
          </p:nvPr>
        </p:nvSpPr>
        <p:spPr/>
        <p:txBody>
          <a:bodyPr/>
          <a:lstStyle>
            <a:lvl1pPr>
              <a:defRPr/>
            </a:lvl1pPr>
          </a:lstStyle>
          <a:p>
            <a:pPr>
              <a:defRPr/>
            </a:pPr>
            <a:fld id="{846B9F67-D98A-42A2-A340-29D2BDCDB44B}" type="slidenum">
              <a:rPr lang="en-US" altLang="en-US"/>
              <a:pPr>
                <a:defRPr/>
              </a:pPr>
              <a:t>‹#›</a:t>
            </a:fld>
            <a:endParaRPr lang="en-US" altLang="en-US"/>
          </a:p>
        </p:txBody>
      </p:sp>
    </p:spTree>
    <p:extLst>
      <p:ext uri="{BB962C8B-B14F-4D97-AF65-F5344CB8AC3E}">
        <p14:creationId xmlns:p14="http://schemas.microsoft.com/office/powerpoint/2010/main" val="2206277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a:extLst>
              <a:ext uri="{FF2B5EF4-FFF2-40B4-BE49-F238E27FC236}">
                <a16:creationId xmlns:a16="http://schemas.microsoft.com/office/drawing/2014/main" id="{75A535BE-13A9-4268-85C5-B382E3F94EB3}"/>
              </a:ext>
            </a:extLst>
          </p:cNvPr>
          <p:cNvSpPr>
            <a:spLocks noGrp="1"/>
          </p:cNvSpPr>
          <p:nvPr>
            <p:ph type="dt" sz="half" idx="10"/>
          </p:nvPr>
        </p:nvSpPr>
        <p:spPr/>
        <p:txBody>
          <a:bodyPr/>
          <a:lstStyle>
            <a:lvl1pPr>
              <a:defRPr/>
            </a:lvl1pPr>
          </a:lstStyle>
          <a:p>
            <a:pPr>
              <a:defRPr/>
            </a:pPr>
            <a:fld id="{3AD7146D-F696-4393-A912-CF8BB2B38F04}" type="datetime1">
              <a:rPr lang="en-US"/>
              <a:pPr>
                <a:defRPr/>
              </a:pPr>
              <a:t>5/26/2018</a:t>
            </a:fld>
            <a:endParaRPr lang="en-US"/>
          </a:p>
        </p:txBody>
      </p:sp>
      <p:sp>
        <p:nvSpPr>
          <p:cNvPr id="4" name="Footer Placeholder 2">
            <a:extLst>
              <a:ext uri="{FF2B5EF4-FFF2-40B4-BE49-F238E27FC236}">
                <a16:creationId xmlns:a16="http://schemas.microsoft.com/office/drawing/2014/main" id="{92291F61-B0A9-42A1-8EAE-0A17F10C11E5}"/>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22">
            <a:extLst>
              <a:ext uri="{FF2B5EF4-FFF2-40B4-BE49-F238E27FC236}">
                <a16:creationId xmlns:a16="http://schemas.microsoft.com/office/drawing/2014/main" id="{3637C3DB-F25B-4ED3-927B-88B3C5616297}"/>
              </a:ext>
            </a:extLst>
          </p:cNvPr>
          <p:cNvSpPr>
            <a:spLocks noGrp="1"/>
          </p:cNvSpPr>
          <p:nvPr>
            <p:ph type="sldNum" sz="quarter" idx="12"/>
          </p:nvPr>
        </p:nvSpPr>
        <p:spPr/>
        <p:txBody>
          <a:bodyPr/>
          <a:lstStyle>
            <a:lvl1pPr>
              <a:defRPr/>
            </a:lvl1pPr>
          </a:lstStyle>
          <a:p>
            <a:pPr>
              <a:defRPr/>
            </a:pPr>
            <a:fld id="{54983306-5E4A-4AE3-A1A1-CF3A2621B6C4}" type="slidenum">
              <a:rPr lang="en-US" altLang="en-US"/>
              <a:pPr>
                <a:defRPr/>
              </a:pPr>
              <a:t>‹#›</a:t>
            </a:fld>
            <a:endParaRPr lang="en-US" altLang="en-US"/>
          </a:p>
        </p:txBody>
      </p:sp>
    </p:spTree>
    <p:extLst>
      <p:ext uri="{BB962C8B-B14F-4D97-AF65-F5344CB8AC3E}">
        <p14:creationId xmlns:p14="http://schemas.microsoft.com/office/powerpoint/2010/main" val="4057510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a:extLst>
              <a:ext uri="{FF2B5EF4-FFF2-40B4-BE49-F238E27FC236}">
                <a16:creationId xmlns:a16="http://schemas.microsoft.com/office/drawing/2014/main" id="{3E5683F7-2B4F-4D9D-B3F0-FF1AD69A62CD}"/>
              </a:ext>
            </a:extLst>
          </p:cNvPr>
          <p:cNvSpPr>
            <a:spLocks noGrp="1"/>
          </p:cNvSpPr>
          <p:nvPr>
            <p:ph type="dt" sz="half" idx="10"/>
          </p:nvPr>
        </p:nvSpPr>
        <p:spPr/>
        <p:txBody>
          <a:bodyPr/>
          <a:lstStyle>
            <a:lvl1pPr>
              <a:defRPr/>
            </a:lvl1pPr>
          </a:lstStyle>
          <a:p>
            <a:pPr>
              <a:defRPr/>
            </a:pPr>
            <a:fld id="{72E67994-FAC9-4863-938C-8F97BDE76D5B}" type="datetime1">
              <a:rPr lang="en-US"/>
              <a:pPr>
                <a:defRPr/>
              </a:pPr>
              <a:t>5/26/2018</a:t>
            </a:fld>
            <a:endParaRPr lang="en-US"/>
          </a:p>
        </p:txBody>
      </p:sp>
      <p:sp>
        <p:nvSpPr>
          <p:cNvPr id="3" name="Footer Placeholder 2">
            <a:extLst>
              <a:ext uri="{FF2B5EF4-FFF2-40B4-BE49-F238E27FC236}">
                <a16:creationId xmlns:a16="http://schemas.microsoft.com/office/drawing/2014/main" id="{9E34D088-2183-4B8B-B69B-40D7EE3C2769}"/>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22">
            <a:extLst>
              <a:ext uri="{FF2B5EF4-FFF2-40B4-BE49-F238E27FC236}">
                <a16:creationId xmlns:a16="http://schemas.microsoft.com/office/drawing/2014/main" id="{DF042AE5-30C4-4FDA-9CB0-D9804CED7CE1}"/>
              </a:ext>
            </a:extLst>
          </p:cNvPr>
          <p:cNvSpPr>
            <a:spLocks noGrp="1"/>
          </p:cNvSpPr>
          <p:nvPr>
            <p:ph type="sldNum" sz="quarter" idx="12"/>
          </p:nvPr>
        </p:nvSpPr>
        <p:spPr/>
        <p:txBody>
          <a:bodyPr/>
          <a:lstStyle>
            <a:lvl1pPr>
              <a:defRPr/>
            </a:lvl1pPr>
          </a:lstStyle>
          <a:p>
            <a:pPr>
              <a:defRPr/>
            </a:pPr>
            <a:fld id="{67B26CC9-D5E9-412B-833C-067FC7B92B2F}" type="slidenum">
              <a:rPr lang="en-US" altLang="en-US"/>
              <a:pPr>
                <a:defRPr/>
              </a:pPr>
              <a:t>‹#›</a:t>
            </a:fld>
            <a:endParaRPr lang="en-US" altLang="en-US"/>
          </a:p>
        </p:txBody>
      </p:sp>
    </p:spTree>
    <p:extLst>
      <p:ext uri="{BB962C8B-B14F-4D97-AF65-F5344CB8AC3E}">
        <p14:creationId xmlns:p14="http://schemas.microsoft.com/office/powerpoint/2010/main" val="1785586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en-US"/>
              <a:t>Click to edit Master title style</a:t>
            </a:r>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a:extLst>
              <a:ext uri="{FF2B5EF4-FFF2-40B4-BE49-F238E27FC236}">
                <a16:creationId xmlns:a16="http://schemas.microsoft.com/office/drawing/2014/main" id="{0E150D42-188C-49CA-BD57-DC8AC02D5EE7}"/>
              </a:ext>
            </a:extLst>
          </p:cNvPr>
          <p:cNvSpPr>
            <a:spLocks noGrp="1"/>
          </p:cNvSpPr>
          <p:nvPr>
            <p:ph type="dt" sz="half" idx="10"/>
          </p:nvPr>
        </p:nvSpPr>
        <p:spPr/>
        <p:txBody>
          <a:bodyPr/>
          <a:lstStyle>
            <a:lvl1pPr>
              <a:defRPr/>
            </a:lvl1pPr>
          </a:lstStyle>
          <a:p>
            <a:pPr>
              <a:defRPr/>
            </a:pPr>
            <a:fld id="{E871FA45-CE8A-4CD9-AB8D-08F9FEA3B866}" type="datetime1">
              <a:rPr lang="en-US"/>
              <a:pPr>
                <a:defRPr/>
              </a:pPr>
              <a:t>5/26/2018</a:t>
            </a:fld>
            <a:endParaRPr lang="en-US"/>
          </a:p>
        </p:txBody>
      </p:sp>
      <p:sp>
        <p:nvSpPr>
          <p:cNvPr id="6" name="Footer Placeholder 2">
            <a:extLst>
              <a:ext uri="{FF2B5EF4-FFF2-40B4-BE49-F238E27FC236}">
                <a16:creationId xmlns:a16="http://schemas.microsoft.com/office/drawing/2014/main" id="{A9D3E383-33D9-4887-A9B2-D32D37A657D4}"/>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22">
            <a:extLst>
              <a:ext uri="{FF2B5EF4-FFF2-40B4-BE49-F238E27FC236}">
                <a16:creationId xmlns:a16="http://schemas.microsoft.com/office/drawing/2014/main" id="{F7D130A8-52EC-4D41-84F4-A5CDCCA9CB50}"/>
              </a:ext>
            </a:extLst>
          </p:cNvPr>
          <p:cNvSpPr>
            <a:spLocks noGrp="1"/>
          </p:cNvSpPr>
          <p:nvPr>
            <p:ph type="sldNum" sz="quarter" idx="12"/>
          </p:nvPr>
        </p:nvSpPr>
        <p:spPr/>
        <p:txBody>
          <a:bodyPr/>
          <a:lstStyle>
            <a:lvl1pPr>
              <a:defRPr/>
            </a:lvl1pPr>
          </a:lstStyle>
          <a:p>
            <a:pPr>
              <a:defRPr/>
            </a:pPr>
            <a:fld id="{BA5C5A06-9EDD-4588-87E7-7829CAF8073A}" type="slidenum">
              <a:rPr lang="en-US" altLang="en-US"/>
              <a:pPr>
                <a:defRPr/>
              </a:pPr>
              <a:t>‹#›</a:t>
            </a:fld>
            <a:endParaRPr lang="en-US" altLang="en-US"/>
          </a:p>
        </p:txBody>
      </p:sp>
    </p:spTree>
    <p:extLst>
      <p:ext uri="{BB962C8B-B14F-4D97-AF65-F5344CB8AC3E}">
        <p14:creationId xmlns:p14="http://schemas.microsoft.com/office/powerpoint/2010/main" val="37354458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en-US"/>
              <a:t>Click to edit Master title style</a:t>
            </a:r>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13">
            <a:extLst>
              <a:ext uri="{FF2B5EF4-FFF2-40B4-BE49-F238E27FC236}">
                <a16:creationId xmlns:a16="http://schemas.microsoft.com/office/drawing/2014/main" id="{63BA0461-66BB-46DD-9C98-C2A8BDA566C1}"/>
              </a:ext>
            </a:extLst>
          </p:cNvPr>
          <p:cNvSpPr>
            <a:spLocks noGrp="1"/>
          </p:cNvSpPr>
          <p:nvPr>
            <p:ph type="dt" sz="half" idx="10"/>
          </p:nvPr>
        </p:nvSpPr>
        <p:spPr/>
        <p:txBody>
          <a:bodyPr/>
          <a:lstStyle>
            <a:lvl1pPr>
              <a:defRPr/>
            </a:lvl1pPr>
          </a:lstStyle>
          <a:p>
            <a:pPr>
              <a:defRPr/>
            </a:pPr>
            <a:fld id="{A1F3E6E1-7350-472D-81D6-0A50997418AA}" type="datetime1">
              <a:rPr lang="en-US"/>
              <a:pPr>
                <a:defRPr/>
              </a:pPr>
              <a:t>5/26/2018</a:t>
            </a:fld>
            <a:endParaRPr lang="en-US"/>
          </a:p>
        </p:txBody>
      </p:sp>
      <p:sp>
        <p:nvSpPr>
          <p:cNvPr id="6" name="Footer Placeholder 2">
            <a:extLst>
              <a:ext uri="{FF2B5EF4-FFF2-40B4-BE49-F238E27FC236}">
                <a16:creationId xmlns:a16="http://schemas.microsoft.com/office/drawing/2014/main" id="{ED53EBFA-395D-4C9D-B8C7-65608FD99CA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22">
            <a:extLst>
              <a:ext uri="{FF2B5EF4-FFF2-40B4-BE49-F238E27FC236}">
                <a16:creationId xmlns:a16="http://schemas.microsoft.com/office/drawing/2014/main" id="{AC7B2C10-9B5E-4CAD-A94B-B5A7710158E3}"/>
              </a:ext>
            </a:extLst>
          </p:cNvPr>
          <p:cNvSpPr>
            <a:spLocks noGrp="1"/>
          </p:cNvSpPr>
          <p:nvPr>
            <p:ph type="sldNum" sz="quarter" idx="12"/>
          </p:nvPr>
        </p:nvSpPr>
        <p:spPr/>
        <p:txBody>
          <a:bodyPr/>
          <a:lstStyle>
            <a:lvl1pPr>
              <a:defRPr/>
            </a:lvl1pPr>
          </a:lstStyle>
          <a:p>
            <a:pPr>
              <a:defRPr/>
            </a:pPr>
            <a:fld id="{0712309A-B3B0-40BE-AFB3-56F3FE1CB5E2}" type="slidenum">
              <a:rPr lang="en-US" altLang="en-US"/>
              <a:pPr>
                <a:defRPr/>
              </a:pPr>
              <a:t>‹#›</a:t>
            </a:fld>
            <a:endParaRPr lang="en-US" altLang="en-US"/>
          </a:p>
        </p:txBody>
      </p:sp>
    </p:spTree>
    <p:extLst>
      <p:ext uri="{BB962C8B-B14F-4D97-AF65-F5344CB8AC3E}">
        <p14:creationId xmlns:p14="http://schemas.microsoft.com/office/powerpoint/2010/main" val="2697194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2" name="Title Placeholder 21">
            <a:extLst>
              <a:ext uri="{FF2B5EF4-FFF2-40B4-BE49-F238E27FC236}">
                <a16:creationId xmlns:a16="http://schemas.microsoft.com/office/drawing/2014/main" id="{9BBE89E9-4CE3-4E79-A2A5-204B57EECB34}"/>
              </a:ext>
            </a:extLst>
          </p:cNvPr>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en-US"/>
              <a:t>Click to edit Master title style</a:t>
            </a:r>
          </a:p>
        </p:txBody>
      </p:sp>
      <p:sp>
        <p:nvSpPr>
          <p:cNvPr id="1027" name="Text Placeholder 12">
            <a:extLst>
              <a:ext uri="{FF2B5EF4-FFF2-40B4-BE49-F238E27FC236}">
                <a16:creationId xmlns:a16="http://schemas.microsoft.com/office/drawing/2014/main" id="{9BC1A6F1-4B9C-4DEA-B785-E278CD39BD41}"/>
              </a:ext>
            </a:extLst>
          </p:cNvPr>
          <p:cNvSpPr>
            <a:spLocks noGrp="1"/>
          </p:cNvSpPr>
          <p:nvPr>
            <p:ph type="body" idx="1"/>
          </p:nvPr>
        </p:nvSpPr>
        <p:spPr bwMode="auto">
          <a:xfrm>
            <a:off x="457200" y="1600200"/>
            <a:ext cx="82296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a:extLst>
              <a:ext uri="{FF2B5EF4-FFF2-40B4-BE49-F238E27FC236}">
                <a16:creationId xmlns:a16="http://schemas.microsoft.com/office/drawing/2014/main" id="{C5AE0FA3-70AF-4B3B-88D5-A64969EAD9B1}"/>
              </a:ext>
            </a:extLst>
          </p:cNvPr>
          <p:cNvSpPr>
            <a:spLocks noGrp="1"/>
          </p:cNvSpPr>
          <p:nvPr>
            <p:ph type="dt" sz="half" idx="2"/>
          </p:nvPr>
        </p:nvSpPr>
        <p:spPr>
          <a:xfrm>
            <a:off x="457200" y="6416675"/>
            <a:ext cx="2133600" cy="365125"/>
          </a:xfrm>
          <a:prstGeom prst="rect">
            <a:avLst/>
          </a:prstGeom>
        </p:spPr>
        <p:txBody>
          <a:bodyPr vert="horz" anchor="b"/>
          <a:lstStyle>
            <a:lvl1pPr algn="l" eaLnBrk="1" fontAlgn="auto" latinLnBrk="0" hangingPunct="1">
              <a:spcBef>
                <a:spcPts val="0"/>
              </a:spcBef>
              <a:spcAft>
                <a:spcPts val="0"/>
              </a:spcAft>
              <a:defRPr kumimoji="0" sz="1200">
                <a:solidFill>
                  <a:schemeClr val="tx1">
                    <a:shade val="50000"/>
                  </a:schemeClr>
                </a:solidFill>
                <a:latin typeface="+mn-lt"/>
              </a:defRPr>
            </a:lvl1pPr>
          </a:lstStyle>
          <a:p>
            <a:pPr>
              <a:defRPr/>
            </a:pPr>
            <a:fld id="{CEC782E2-8084-48FD-BC6B-B5542C1EF30F}" type="datetime1">
              <a:rPr lang="en-US"/>
              <a:pPr>
                <a:defRPr/>
              </a:pPr>
              <a:t>5/26/2018</a:t>
            </a:fld>
            <a:endParaRPr lang="en-US"/>
          </a:p>
        </p:txBody>
      </p:sp>
      <p:sp>
        <p:nvSpPr>
          <p:cNvPr id="3" name="Footer Placeholder 2">
            <a:extLst>
              <a:ext uri="{FF2B5EF4-FFF2-40B4-BE49-F238E27FC236}">
                <a16:creationId xmlns:a16="http://schemas.microsoft.com/office/drawing/2014/main" id="{37047ACA-341A-4A41-8872-6608C8D2AF78}"/>
              </a:ext>
            </a:extLst>
          </p:cNvPr>
          <p:cNvSpPr>
            <a:spLocks noGrp="1"/>
          </p:cNvSpPr>
          <p:nvPr>
            <p:ph type="ftr" sz="quarter" idx="3"/>
          </p:nvPr>
        </p:nvSpPr>
        <p:spPr>
          <a:xfrm>
            <a:off x="3124200" y="6416675"/>
            <a:ext cx="2895600" cy="365125"/>
          </a:xfrm>
          <a:prstGeom prst="rect">
            <a:avLst/>
          </a:prstGeom>
        </p:spPr>
        <p:txBody>
          <a:bodyPr vert="horz" anchor="b"/>
          <a:lstStyle>
            <a:lvl1pPr algn="ctr" eaLnBrk="1" fontAlgn="auto" latinLnBrk="0" hangingPunct="1">
              <a:spcBef>
                <a:spcPts val="0"/>
              </a:spcBef>
              <a:spcAft>
                <a:spcPts val="0"/>
              </a:spcAft>
              <a:defRPr kumimoji="0" sz="1200">
                <a:solidFill>
                  <a:schemeClr val="tx1">
                    <a:shade val="50000"/>
                  </a:schemeClr>
                </a:solidFill>
                <a:latin typeface="+mn-lt"/>
              </a:defRPr>
            </a:lvl1pPr>
          </a:lstStyle>
          <a:p>
            <a:pPr>
              <a:defRPr/>
            </a:pPr>
            <a:endParaRPr lang="en-US"/>
          </a:p>
        </p:txBody>
      </p:sp>
      <p:sp>
        <p:nvSpPr>
          <p:cNvPr id="23" name="Slide Number Placeholder 22">
            <a:extLst>
              <a:ext uri="{FF2B5EF4-FFF2-40B4-BE49-F238E27FC236}">
                <a16:creationId xmlns:a16="http://schemas.microsoft.com/office/drawing/2014/main" id="{EEACA117-4DAD-45DE-A753-CB165D2157C1}"/>
              </a:ext>
            </a:extLst>
          </p:cNvPr>
          <p:cNvSpPr>
            <a:spLocks noGrp="1"/>
          </p:cNvSpPr>
          <p:nvPr>
            <p:ph type="sldNum" sz="quarter" idx="4"/>
          </p:nvPr>
        </p:nvSpPr>
        <p:spPr>
          <a:xfrm>
            <a:off x="7924800" y="6416675"/>
            <a:ext cx="762000" cy="365125"/>
          </a:xfrm>
          <a:prstGeom prst="rect">
            <a:avLst/>
          </a:prstGeom>
        </p:spPr>
        <p:txBody>
          <a:bodyPr vert="horz" wrap="square" lIns="0" tIns="45720" rIns="0" bIns="45720" numCol="1" anchor="b" anchorCtr="0" compatLnSpc="1">
            <a:prstTxWarp prst="textNoShape">
              <a:avLst/>
            </a:prstTxWarp>
          </a:bodyPr>
          <a:lstStyle>
            <a:lvl1pPr algn="r" eaLnBrk="1" hangingPunct="1">
              <a:defRPr sz="1200">
                <a:solidFill>
                  <a:srgbClr val="BCBCBC"/>
                </a:solidFill>
                <a:latin typeface="Book Antiqua" panose="02040602050305030304" pitchFamily="18" charset="0"/>
              </a:defRPr>
            </a:lvl1pPr>
          </a:lstStyle>
          <a:p>
            <a:pPr>
              <a:defRPr/>
            </a:pPr>
            <a:fld id="{032D892C-35CB-4623-83E2-F1D79BA54383}" type="slidenum">
              <a:rPr lang="en-US" altLang="en-US"/>
              <a:pPr>
                <a:defRPr/>
              </a:pPr>
              <a:t>‹#›</a:t>
            </a:fld>
            <a:endParaRPr lang="en-US" altLang="en-US"/>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9"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hf hdr="0" dt="0"/>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eaLnBrk="0" fontAlgn="base" hangingPunct="0">
        <a:spcBef>
          <a:spcPct val="0"/>
        </a:spcBef>
        <a:spcAft>
          <a:spcPct val="0"/>
        </a:spcAft>
        <a:defRPr sz="4100" b="1">
          <a:solidFill>
            <a:schemeClr val="tx1"/>
          </a:solidFill>
          <a:latin typeface="Lucida Sans" panose="020B0602040502020204" pitchFamily="34" charset="0"/>
        </a:defRPr>
      </a:lvl2pPr>
      <a:lvl3pPr algn="ctr" rtl="0" eaLnBrk="0" fontAlgn="base" hangingPunct="0">
        <a:spcBef>
          <a:spcPct val="0"/>
        </a:spcBef>
        <a:spcAft>
          <a:spcPct val="0"/>
        </a:spcAft>
        <a:defRPr sz="4100" b="1">
          <a:solidFill>
            <a:schemeClr val="tx1"/>
          </a:solidFill>
          <a:latin typeface="Lucida Sans" panose="020B0602040502020204" pitchFamily="34" charset="0"/>
        </a:defRPr>
      </a:lvl3pPr>
      <a:lvl4pPr algn="ctr" rtl="0" eaLnBrk="0" fontAlgn="base" hangingPunct="0">
        <a:spcBef>
          <a:spcPct val="0"/>
        </a:spcBef>
        <a:spcAft>
          <a:spcPct val="0"/>
        </a:spcAft>
        <a:defRPr sz="4100" b="1">
          <a:solidFill>
            <a:schemeClr val="tx1"/>
          </a:solidFill>
          <a:latin typeface="Lucida Sans" panose="020B0602040502020204" pitchFamily="34" charset="0"/>
        </a:defRPr>
      </a:lvl4pPr>
      <a:lvl5pPr algn="ctr" rtl="0" eaLnBrk="0" fontAlgn="base" hangingPunct="0">
        <a:spcBef>
          <a:spcPct val="0"/>
        </a:spcBef>
        <a:spcAft>
          <a:spcPct val="0"/>
        </a:spcAft>
        <a:defRPr sz="4100" b="1">
          <a:solidFill>
            <a:schemeClr val="tx1"/>
          </a:solidFill>
          <a:latin typeface="Lucida Sans" panose="020B0602040502020204" pitchFamily="34" charset="0"/>
        </a:defRPr>
      </a:lvl5pPr>
      <a:lvl6pPr marL="457200" algn="ctr" rtl="0" fontAlgn="base">
        <a:spcBef>
          <a:spcPct val="0"/>
        </a:spcBef>
        <a:spcAft>
          <a:spcPct val="0"/>
        </a:spcAft>
        <a:defRPr sz="4100" b="1">
          <a:solidFill>
            <a:schemeClr val="tx1"/>
          </a:solidFill>
          <a:latin typeface="Lucida Sans" panose="020B0602040502020204" pitchFamily="34" charset="0"/>
        </a:defRPr>
      </a:lvl6pPr>
      <a:lvl7pPr marL="914400" algn="ctr" rtl="0" fontAlgn="base">
        <a:spcBef>
          <a:spcPct val="0"/>
        </a:spcBef>
        <a:spcAft>
          <a:spcPct val="0"/>
        </a:spcAft>
        <a:defRPr sz="4100" b="1">
          <a:solidFill>
            <a:schemeClr val="tx1"/>
          </a:solidFill>
          <a:latin typeface="Lucida Sans" panose="020B0602040502020204" pitchFamily="34" charset="0"/>
        </a:defRPr>
      </a:lvl7pPr>
      <a:lvl8pPr marL="1371600" algn="ctr" rtl="0" fontAlgn="base">
        <a:spcBef>
          <a:spcPct val="0"/>
        </a:spcBef>
        <a:spcAft>
          <a:spcPct val="0"/>
        </a:spcAft>
        <a:defRPr sz="4100" b="1">
          <a:solidFill>
            <a:schemeClr val="tx1"/>
          </a:solidFill>
          <a:latin typeface="Lucida Sans" panose="020B0602040502020204" pitchFamily="34" charset="0"/>
        </a:defRPr>
      </a:lvl8pPr>
      <a:lvl9pPr marL="1828800" algn="ctr" rtl="0" fontAlgn="base">
        <a:spcBef>
          <a:spcPct val="0"/>
        </a:spcBef>
        <a:spcAft>
          <a:spcPct val="0"/>
        </a:spcAft>
        <a:defRPr sz="4100" b="1">
          <a:solidFill>
            <a:schemeClr val="tx1"/>
          </a:solidFill>
          <a:latin typeface="Lucida Sans" panose="020B0602040502020204" pitchFamily="34" charset="0"/>
        </a:defRPr>
      </a:lvl9pPr>
    </p:titleStyle>
    <p:bodyStyle>
      <a:lvl1pPr marL="547688" indent="-411163"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363"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563"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638" indent="-182563"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lumenscubed.com/" TargetMode="External"/><Relationship Id="rId7" Type="http://schemas.openxmlformats.org/officeDocument/2006/relationships/hyperlink" Target="http://www.betterbusinessblog.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www.urielcorporation.com/" TargetMode="External"/><Relationship Id="rId5" Type="http://schemas.openxmlformats.org/officeDocument/2006/relationships/hyperlink" Target="http://www.urielcorporation.org/" TargetMode="External"/><Relationship Id="rId4" Type="http://schemas.openxmlformats.org/officeDocument/2006/relationships/hyperlink" Target="http://www.urielcorporation.net/"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lumenscubed.com/" TargetMode="External"/><Relationship Id="rId7" Type="http://schemas.openxmlformats.org/officeDocument/2006/relationships/hyperlink" Target="http://www.betterbusinessblog.net/"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hyperlink" Target="http://www.urielcorporation.com/" TargetMode="External"/><Relationship Id="rId5" Type="http://schemas.openxmlformats.org/officeDocument/2006/relationships/hyperlink" Target="http://www.urielcorporation.org/" TargetMode="External"/><Relationship Id="rId4" Type="http://schemas.openxmlformats.org/officeDocument/2006/relationships/hyperlink" Target="http://www.urielcorporation.net/"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3EAC8B-61B8-46F2-8698-EF08184BECF2}"/>
              </a:ext>
            </a:extLst>
          </p:cNvPr>
          <p:cNvSpPr>
            <a:spLocks noGrp="1"/>
          </p:cNvSpPr>
          <p:nvPr>
            <p:ph type="ctrTitle"/>
          </p:nvPr>
        </p:nvSpPr>
        <p:spPr>
          <a:xfrm>
            <a:off x="422030" y="533400"/>
            <a:ext cx="8229600" cy="1828800"/>
          </a:xfrm>
        </p:spPr>
        <p:txBody>
          <a:bodyPr>
            <a:normAutofit fontScale="90000"/>
          </a:bodyPr>
          <a:lstStyle/>
          <a:p>
            <a:pPr eaLnBrk="1" fontAlgn="auto" hangingPunct="1">
              <a:spcAft>
                <a:spcPts val="0"/>
              </a:spcAft>
              <a:defRPr/>
            </a:pPr>
            <a:r>
              <a:rPr lang="en-US" dirty="0">
                <a:latin typeface="Arial" panose="020B0604020202020204" pitchFamily="34" charset="0"/>
                <a:cs typeface="Arial" panose="020B0604020202020204" pitchFamily="34" charset="0"/>
              </a:rPr>
              <a:t>URIEL CORPORATION® VENTURE PROTOCOL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DUE DILIGENCE</a:t>
            </a:r>
          </a:p>
        </p:txBody>
      </p:sp>
      <p:sp>
        <p:nvSpPr>
          <p:cNvPr id="3" name="Subtitle 2">
            <a:extLst>
              <a:ext uri="{FF2B5EF4-FFF2-40B4-BE49-F238E27FC236}">
                <a16:creationId xmlns:a16="http://schemas.microsoft.com/office/drawing/2014/main" id="{A712A4FC-C7AC-4F4C-A4E6-A0B1A24AF83C}"/>
              </a:ext>
            </a:extLst>
          </p:cNvPr>
          <p:cNvSpPr>
            <a:spLocks noGrp="1"/>
          </p:cNvSpPr>
          <p:nvPr>
            <p:ph type="subTitle" idx="1"/>
          </p:nvPr>
        </p:nvSpPr>
        <p:spPr>
          <a:xfrm>
            <a:off x="76200" y="2667000"/>
            <a:ext cx="8915400" cy="3733800"/>
          </a:xfrm>
        </p:spPr>
        <p:txBody>
          <a:bodyPr>
            <a:normAutofit fontScale="55000" lnSpcReduction="20000"/>
          </a:bodyPr>
          <a:lstStyle/>
          <a:p>
            <a:pPr eaLnBrk="1" fontAlgn="auto" hangingPunct="1">
              <a:spcAft>
                <a:spcPts val="0"/>
              </a:spcAft>
              <a:buClr>
                <a:schemeClr val="tx1">
                  <a:shade val="95000"/>
                </a:schemeClr>
              </a:buClr>
              <a:defRPr/>
            </a:pPr>
            <a:r>
              <a:rPr lang="en-US" sz="6500" dirty="0"/>
              <a:t>Contact Information:</a:t>
            </a:r>
            <a:br>
              <a:rPr lang="en-US" sz="6500" dirty="0"/>
            </a:br>
            <a:br>
              <a:rPr lang="en-US" sz="1500" dirty="0"/>
            </a:br>
            <a:r>
              <a:rPr lang="en-US" sz="3300" dirty="0">
                <a:hlinkClick r:id="rId3"/>
              </a:rPr>
              <a:t>www.lumenscubed.com</a:t>
            </a:r>
            <a:br>
              <a:rPr lang="en-US" sz="3300" dirty="0"/>
            </a:br>
            <a:r>
              <a:rPr lang="en-US" sz="3300" dirty="0">
                <a:hlinkClick r:id="rId4"/>
              </a:rPr>
              <a:t>www.urielcorporation.net</a:t>
            </a:r>
            <a:br>
              <a:rPr lang="en-US" sz="3300" dirty="0"/>
            </a:br>
            <a:r>
              <a:rPr lang="en-US" sz="3300" dirty="0">
                <a:hlinkClick r:id="rId5"/>
              </a:rPr>
              <a:t>www.urielcorporation.org</a:t>
            </a:r>
            <a:r>
              <a:rPr lang="en-US" sz="3300" dirty="0"/>
              <a:t> </a:t>
            </a:r>
            <a:br>
              <a:rPr lang="en-US" sz="3300" dirty="0"/>
            </a:br>
            <a:r>
              <a:rPr lang="en-US" sz="3300" dirty="0">
                <a:hlinkClick r:id="rId6"/>
              </a:rPr>
              <a:t>www.urielcorporation.com</a:t>
            </a:r>
            <a:br>
              <a:rPr lang="en-US" sz="3300" dirty="0"/>
            </a:br>
            <a:r>
              <a:rPr lang="en-US" sz="3300" dirty="0">
                <a:hlinkClick r:id="rId7"/>
              </a:rPr>
              <a:t>www.betterbusinessblog.net</a:t>
            </a:r>
            <a:r>
              <a:rPr lang="en-US" sz="3300" dirty="0"/>
              <a:t> </a:t>
            </a:r>
            <a:br>
              <a:rPr lang="en-US" dirty="0"/>
            </a:br>
            <a:br>
              <a:rPr lang="en-US" dirty="0"/>
            </a:br>
            <a:r>
              <a:rPr lang="en-US" dirty="0"/>
              <a:t>Physical Meetings by Appointment Only at:</a:t>
            </a:r>
            <a:br>
              <a:rPr lang="en-US" dirty="0"/>
            </a:br>
            <a:r>
              <a:rPr lang="en-US" dirty="0"/>
              <a:t>Uriel Corporation, One Westbrook Corporate Center, Suite 300</a:t>
            </a:r>
            <a:br>
              <a:rPr lang="en-US" dirty="0"/>
            </a:br>
            <a:r>
              <a:rPr lang="en-US" dirty="0"/>
              <a:t>Westchester, IL 60154 USA</a:t>
            </a:r>
            <a:br>
              <a:rPr lang="en-US" dirty="0"/>
            </a:br>
            <a:br>
              <a:rPr lang="en-US" dirty="0"/>
            </a:br>
            <a:r>
              <a:rPr lang="en-US" dirty="0"/>
              <a:t>Toll Free Corporate Switchboard: </a:t>
            </a:r>
            <a:br>
              <a:rPr lang="en-US" dirty="0"/>
            </a:br>
            <a:r>
              <a:rPr lang="en-US" dirty="0"/>
              <a:t>1 (866) 7-URIEL-CO, or call @: 1 (866) 787-4352; Direct: 1-708-598-7314</a:t>
            </a:r>
            <a:br>
              <a:rPr lang="en-US" dirty="0"/>
            </a:br>
            <a:br>
              <a:rPr lang="en-US" dirty="0"/>
            </a:br>
            <a:r>
              <a:rPr lang="en-US" dirty="0"/>
              <a:t>Please send all Snail Mail to: Uriel Corporation, PO Box, 3847 Oak Brook, IL 60522-3847</a:t>
            </a:r>
            <a:br>
              <a:rPr lang="en-US" dirty="0"/>
            </a:br>
            <a:r>
              <a:rPr lang="en-US" dirty="0"/>
              <a:t>Point of Contact: Peter J. Panopoulos, President, CEO, Founder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DD221-ABCF-45AB-A6FA-AB0217E97895}"/>
              </a:ext>
            </a:extLst>
          </p:cNvPr>
          <p:cNvSpPr>
            <a:spLocks noGrp="1"/>
          </p:cNvSpPr>
          <p:nvPr>
            <p:ph type="title"/>
          </p:nvPr>
        </p:nvSpPr>
        <p:spPr>
          <a:xfrm>
            <a:off x="457200" y="152400"/>
            <a:ext cx="8229600" cy="1143000"/>
          </a:xfrm>
        </p:spPr>
        <p:txBody>
          <a:bodyPr>
            <a:normAutofit fontScale="90000"/>
          </a:bodyPr>
          <a:lstStyle/>
          <a:p>
            <a:pPr eaLnBrk="1" fontAlgn="auto" hangingPunct="1">
              <a:spcAft>
                <a:spcPts val="0"/>
              </a:spcAft>
              <a:defRPr/>
            </a:pPr>
            <a:r>
              <a:rPr lang="en-US" sz="2800" dirty="0">
                <a:latin typeface="Arial" panose="020B0604020202020204" pitchFamily="34" charset="0"/>
                <a:cs typeface="Arial" panose="020B0604020202020204" pitchFamily="34" charset="0"/>
              </a:rPr>
              <a:t>URIEL CORPORATION®</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 VENTURE PROTOCOL</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DUE DILIGENCE</a:t>
            </a:r>
          </a:p>
        </p:txBody>
      </p:sp>
      <p:sp>
        <p:nvSpPr>
          <p:cNvPr id="3" name="Content Placeholder 2">
            <a:extLst>
              <a:ext uri="{FF2B5EF4-FFF2-40B4-BE49-F238E27FC236}">
                <a16:creationId xmlns:a16="http://schemas.microsoft.com/office/drawing/2014/main" id="{F4E7422F-4EEA-4402-9114-1325C9C4ACA8}"/>
              </a:ext>
            </a:extLst>
          </p:cNvPr>
          <p:cNvSpPr>
            <a:spLocks noGrp="1"/>
          </p:cNvSpPr>
          <p:nvPr>
            <p:ph idx="1"/>
          </p:nvPr>
        </p:nvSpPr>
        <p:spPr>
          <a:xfrm>
            <a:off x="228600" y="1828800"/>
            <a:ext cx="8686800" cy="4038600"/>
          </a:xfrm>
        </p:spPr>
        <p:txBody>
          <a:bodyPr>
            <a:normAutofit fontScale="70000" lnSpcReduction="20000"/>
          </a:bodyPr>
          <a:lstStyle/>
          <a:p>
            <a:pPr marL="548640" indent="-411480" eaLnBrk="1" fontAlgn="auto" hangingPunct="1">
              <a:spcAft>
                <a:spcPts val="0"/>
              </a:spcAft>
              <a:buClr>
                <a:schemeClr val="tx1">
                  <a:shade val="95000"/>
                </a:schemeClr>
              </a:buClr>
              <a:buFont typeface="Wingdings" pitchFamily="2" charset="2"/>
              <a:buChar char="Ø"/>
              <a:defRPr/>
            </a:pPr>
            <a:r>
              <a:rPr lang="en-US" dirty="0"/>
              <a:t>Uriel Corporation Think Tank Disruptive Development Efforts are geared to introduce new highly disruptive innovations into the commercial marketplace and to introduce products with disruptive innovative features designed to reposition old, mature, less-capable technologies and products and or where such proprietary products might create and dominate new or developing markets.</a:t>
            </a:r>
            <a:br>
              <a:rPr lang="en-US" dirty="0"/>
            </a:br>
            <a:br>
              <a:rPr lang="en-US" dirty="0"/>
            </a:br>
            <a:r>
              <a:rPr lang="en-US" dirty="0"/>
              <a:t>Uriel Corporation can also be contracted to assist  companies, that are in allegiance to the goals and initiatives of the Think Tank, to develop products and strategies to dominate one or more existing or arising niche markets of mutual interest that might currently belong to an adversarial or competitive force or as such might currently belong to adversarial or competitive forces. </a:t>
            </a:r>
            <a:br>
              <a:rPr lang="en-US" dirty="0"/>
            </a:br>
            <a:endParaRPr lang="en-US" dirty="0"/>
          </a:p>
        </p:txBody>
      </p:sp>
      <p:sp>
        <p:nvSpPr>
          <p:cNvPr id="4" name="Footer Placeholder 3">
            <a:extLst>
              <a:ext uri="{FF2B5EF4-FFF2-40B4-BE49-F238E27FC236}">
                <a16:creationId xmlns:a16="http://schemas.microsoft.com/office/drawing/2014/main" id="{9029CD4A-6E88-40C0-9126-0A01CBE1AF64}"/>
              </a:ext>
            </a:extLst>
          </p:cNvPr>
          <p:cNvSpPr>
            <a:spLocks noGrp="1"/>
          </p:cNvSpPr>
          <p:nvPr>
            <p:ph type="ftr" sz="quarter" idx="11"/>
          </p:nvPr>
        </p:nvSpPr>
        <p:spPr/>
        <p:txBody>
          <a:bodyPr/>
          <a:lstStyle/>
          <a:p>
            <a:pPr>
              <a:defRPr/>
            </a:pPr>
            <a:endParaRPr lang="en-US"/>
          </a:p>
        </p:txBody>
      </p:sp>
      <p:sp>
        <p:nvSpPr>
          <p:cNvPr id="22533" name="Slide Number Placeholder 4">
            <a:extLst>
              <a:ext uri="{FF2B5EF4-FFF2-40B4-BE49-F238E27FC236}">
                <a16:creationId xmlns:a16="http://schemas.microsoft.com/office/drawing/2014/main" id="{32BCC968-E69E-44E1-94E1-3F5FEA8BFDEA}"/>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53E1A34-B919-49B0-A7BA-B06520758314}" type="slidenum">
              <a:rPr lang="en-US" altLang="en-US" smtClean="0">
                <a:solidFill>
                  <a:srgbClr val="BCBCBC"/>
                </a:solidFill>
                <a:latin typeface="Book Antiqua" panose="02040602050305030304" pitchFamily="18" charset="0"/>
              </a:rPr>
              <a:pPr/>
              <a:t>10</a:t>
            </a:fld>
            <a:endParaRPr lang="en-US" altLang="en-US">
              <a:solidFill>
                <a:srgbClr val="BCBCBC"/>
              </a:solidFill>
              <a:latin typeface="Book Antiqua" panose="02040602050305030304"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DD221-ABCF-45AB-A6FA-AB0217E97895}"/>
              </a:ext>
            </a:extLst>
          </p:cNvPr>
          <p:cNvSpPr>
            <a:spLocks noGrp="1"/>
          </p:cNvSpPr>
          <p:nvPr>
            <p:ph type="title"/>
          </p:nvPr>
        </p:nvSpPr>
        <p:spPr>
          <a:xfrm>
            <a:off x="457200" y="152400"/>
            <a:ext cx="8229600" cy="1143000"/>
          </a:xfrm>
        </p:spPr>
        <p:txBody>
          <a:bodyPr>
            <a:normAutofit fontScale="90000"/>
          </a:bodyPr>
          <a:lstStyle/>
          <a:p>
            <a:pPr eaLnBrk="1" fontAlgn="auto" hangingPunct="1">
              <a:spcAft>
                <a:spcPts val="0"/>
              </a:spcAft>
              <a:defRPr/>
            </a:pPr>
            <a:r>
              <a:rPr lang="en-US" sz="2800" dirty="0">
                <a:latin typeface="Arial" panose="020B0604020202020204" pitchFamily="34" charset="0"/>
                <a:cs typeface="Arial" panose="020B0604020202020204" pitchFamily="34" charset="0"/>
              </a:rPr>
              <a:t>URIEL CORPORATION®</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 VENTURE PROTOCOL</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DUE DILIGENCE</a:t>
            </a:r>
          </a:p>
        </p:txBody>
      </p:sp>
      <p:sp>
        <p:nvSpPr>
          <p:cNvPr id="3" name="Content Placeholder 2">
            <a:extLst>
              <a:ext uri="{FF2B5EF4-FFF2-40B4-BE49-F238E27FC236}">
                <a16:creationId xmlns:a16="http://schemas.microsoft.com/office/drawing/2014/main" id="{F4E7422F-4EEA-4402-9114-1325C9C4ACA8}"/>
              </a:ext>
            </a:extLst>
          </p:cNvPr>
          <p:cNvSpPr>
            <a:spLocks noGrp="1"/>
          </p:cNvSpPr>
          <p:nvPr>
            <p:ph idx="1"/>
          </p:nvPr>
        </p:nvSpPr>
        <p:spPr>
          <a:xfrm>
            <a:off x="228600" y="1371600"/>
            <a:ext cx="8686800" cy="5715000"/>
          </a:xfrm>
        </p:spPr>
        <p:txBody>
          <a:bodyPr>
            <a:normAutofit fontScale="62500" lnSpcReduction="20000"/>
          </a:bodyPr>
          <a:lstStyle/>
          <a:p>
            <a:pPr marL="548640" indent="-411480" eaLnBrk="1" fontAlgn="auto" hangingPunct="1">
              <a:spcAft>
                <a:spcPts val="0"/>
              </a:spcAft>
              <a:buClr>
                <a:schemeClr val="tx1">
                  <a:shade val="95000"/>
                </a:schemeClr>
              </a:buClr>
              <a:buFont typeface="Wingdings" pitchFamily="2" charset="2"/>
              <a:buChar char="Ø"/>
              <a:defRPr/>
            </a:pPr>
            <a:r>
              <a:rPr lang="en-US" sz="2600" dirty="0"/>
              <a:t>Uriel Corporation Think Tank proprietary product development Ventures can:</a:t>
            </a:r>
            <a:br>
              <a:rPr lang="en-US" sz="2600" dirty="0"/>
            </a:br>
            <a:br>
              <a:rPr lang="en-US" sz="2600" dirty="0"/>
            </a:br>
            <a:r>
              <a:rPr lang="en-US" sz="2600" dirty="0"/>
              <a:t>*provide Joint Venture Subsidiary Development Member Participants licensed access to Uriel Corporation Think Tank-developed disruptive, new-twist, product innovations through licensing and joint venture corporate subsidiary development participation when such opportunities are made available through the Think Tank;</a:t>
            </a:r>
            <a:br>
              <a:rPr lang="en-US" sz="2600" dirty="0"/>
            </a:br>
            <a:br>
              <a:rPr lang="en-US" sz="2600" dirty="0"/>
            </a:br>
            <a:r>
              <a:rPr lang="en-US" sz="2600" dirty="0"/>
              <a:t>*assist companies, nations, &amp; individuals to develop &amp; or re-create better alliances with existing and or with potential new alliances/affiliations to help create &amp; maintain better, more benevolent, more productive relationships throughout the world community;</a:t>
            </a:r>
            <a:br>
              <a:rPr lang="en-US" sz="2600" dirty="0"/>
            </a:br>
            <a:br>
              <a:rPr lang="en-US" sz="2600" dirty="0"/>
            </a:br>
            <a:r>
              <a:rPr lang="en-US" sz="2600" dirty="0"/>
              <a:t>*assist collaborating companies, nations and individuals to grow in their trade relationships in a more symbiotic and more lucrative fashion when possible, </a:t>
            </a:r>
            <a:br>
              <a:rPr lang="en-US" sz="2600" dirty="0"/>
            </a:br>
            <a:br>
              <a:rPr lang="en-US" sz="2600" dirty="0"/>
            </a:br>
            <a:r>
              <a:rPr lang="en-US" sz="2600" dirty="0"/>
              <a:t>*assist collaborating companies, foundations, nations &amp; individuals to form better more benevolent charitable global relationships to work together to form better cultural exchange based on truth, common ground, &amp; to promote the interest of helping each other to solve national &amp; world problems, to pursue the best of very good mutual diplomatic and trade interests; &amp; to promote the development of mutual understanding, the </a:t>
            </a:r>
            <a:r>
              <a:rPr lang="en-US" sz="2600" dirty="0" err="1"/>
              <a:t>puruit</a:t>
            </a:r>
            <a:r>
              <a:rPr lang="en-US" sz="2600" dirty="0"/>
              <a:t> of excellence, good ethics, and to help establish every good vision of each corporation, nation &amp; individual;</a:t>
            </a:r>
            <a:br>
              <a:rPr lang="en-US" sz="2600" dirty="0"/>
            </a:br>
            <a:endParaRPr lang="en-US" dirty="0"/>
          </a:p>
        </p:txBody>
      </p:sp>
      <p:sp>
        <p:nvSpPr>
          <p:cNvPr id="4" name="Footer Placeholder 3">
            <a:extLst>
              <a:ext uri="{FF2B5EF4-FFF2-40B4-BE49-F238E27FC236}">
                <a16:creationId xmlns:a16="http://schemas.microsoft.com/office/drawing/2014/main" id="{9029CD4A-6E88-40C0-9126-0A01CBE1AF64}"/>
              </a:ext>
            </a:extLst>
          </p:cNvPr>
          <p:cNvSpPr>
            <a:spLocks noGrp="1"/>
          </p:cNvSpPr>
          <p:nvPr>
            <p:ph type="ftr" sz="quarter" idx="11"/>
          </p:nvPr>
        </p:nvSpPr>
        <p:spPr/>
        <p:txBody>
          <a:bodyPr/>
          <a:lstStyle/>
          <a:p>
            <a:pPr>
              <a:defRPr/>
            </a:pPr>
            <a:endParaRPr lang="en-US"/>
          </a:p>
        </p:txBody>
      </p:sp>
      <p:sp>
        <p:nvSpPr>
          <p:cNvPr id="24581" name="Slide Number Placeholder 4">
            <a:extLst>
              <a:ext uri="{FF2B5EF4-FFF2-40B4-BE49-F238E27FC236}">
                <a16:creationId xmlns:a16="http://schemas.microsoft.com/office/drawing/2014/main" id="{5CB067BE-C2F4-4A83-9EBA-5EE0D85FD79E}"/>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461C7F6-76F3-4638-A197-431746A80160}" type="slidenum">
              <a:rPr lang="en-US" altLang="en-US" smtClean="0">
                <a:solidFill>
                  <a:srgbClr val="BCBCBC"/>
                </a:solidFill>
                <a:latin typeface="Book Antiqua" panose="02040602050305030304" pitchFamily="18" charset="0"/>
              </a:rPr>
              <a:pPr/>
              <a:t>11</a:t>
            </a:fld>
            <a:endParaRPr lang="en-US" altLang="en-US">
              <a:solidFill>
                <a:srgbClr val="BCBCBC"/>
              </a:solidFill>
              <a:latin typeface="Book Antiqua" panose="020406020503050303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DD221-ABCF-45AB-A6FA-AB0217E97895}"/>
              </a:ext>
            </a:extLst>
          </p:cNvPr>
          <p:cNvSpPr>
            <a:spLocks noGrp="1"/>
          </p:cNvSpPr>
          <p:nvPr>
            <p:ph type="title"/>
          </p:nvPr>
        </p:nvSpPr>
        <p:spPr>
          <a:xfrm>
            <a:off x="457200" y="152400"/>
            <a:ext cx="8229600" cy="1143000"/>
          </a:xfrm>
        </p:spPr>
        <p:txBody>
          <a:bodyPr>
            <a:normAutofit fontScale="90000"/>
          </a:bodyPr>
          <a:lstStyle/>
          <a:p>
            <a:pPr eaLnBrk="1" fontAlgn="auto" hangingPunct="1">
              <a:spcAft>
                <a:spcPts val="0"/>
              </a:spcAft>
              <a:defRPr/>
            </a:pPr>
            <a:r>
              <a:rPr lang="en-US" sz="2800" dirty="0">
                <a:latin typeface="Arial" panose="020B0604020202020204" pitchFamily="34" charset="0"/>
                <a:cs typeface="Arial" panose="020B0604020202020204" pitchFamily="34" charset="0"/>
              </a:rPr>
              <a:t>URIEL CORPORATION®</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 VENTURE PROTOCOL</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DUE DILIGENCE</a:t>
            </a:r>
          </a:p>
        </p:txBody>
      </p:sp>
      <p:sp>
        <p:nvSpPr>
          <p:cNvPr id="3" name="Content Placeholder 2">
            <a:extLst>
              <a:ext uri="{FF2B5EF4-FFF2-40B4-BE49-F238E27FC236}">
                <a16:creationId xmlns:a16="http://schemas.microsoft.com/office/drawing/2014/main" id="{F4E7422F-4EEA-4402-9114-1325C9C4ACA8}"/>
              </a:ext>
            </a:extLst>
          </p:cNvPr>
          <p:cNvSpPr>
            <a:spLocks noGrp="1"/>
          </p:cNvSpPr>
          <p:nvPr>
            <p:ph idx="1"/>
          </p:nvPr>
        </p:nvSpPr>
        <p:spPr>
          <a:xfrm>
            <a:off x="228600" y="1600200"/>
            <a:ext cx="8686800" cy="5715000"/>
          </a:xfrm>
        </p:spPr>
        <p:txBody>
          <a:bodyPr>
            <a:normAutofit fontScale="70000" lnSpcReduction="20000"/>
          </a:bodyPr>
          <a:lstStyle/>
          <a:p>
            <a:pPr marL="548640" indent="-411480" eaLnBrk="1" fontAlgn="auto" hangingPunct="1">
              <a:spcAft>
                <a:spcPts val="0"/>
              </a:spcAft>
              <a:buClr>
                <a:schemeClr val="tx1">
                  <a:shade val="95000"/>
                </a:schemeClr>
              </a:buClr>
              <a:buFont typeface="Wingdings" pitchFamily="2" charset="2"/>
              <a:buChar char="Ø"/>
              <a:defRPr/>
            </a:pPr>
            <a:r>
              <a:rPr lang="en-US" dirty="0"/>
              <a:t>The Uriel Corporation Think Tank can further:</a:t>
            </a:r>
            <a:br>
              <a:rPr lang="en-US" dirty="0"/>
            </a:br>
            <a:br>
              <a:rPr lang="en-US" dirty="0"/>
            </a:br>
            <a:r>
              <a:rPr lang="en-US" sz="2600" dirty="0"/>
              <a:t>*assist companies, nations, and individuals to provide better products and services to prospective customers, to increase and build more positive trade relationships and alliances, to improve the global human condition, and to work with companies, nations, and individuals to increase each other’s prosperity; </a:t>
            </a:r>
            <a:br>
              <a:rPr lang="en-US" sz="2600" dirty="0"/>
            </a:br>
            <a:br>
              <a:rPr lang="en-US" sz="2600" dirty="0"/>
            </a:br>
            <a:r>
              <a:rPr lang="en-US" sz="2600" dirty="0"/>
              <a:t>*allow joint venture members to enjoy proprietary product portfolios developed by or sourced by the Uriel Corporation Think Tank designed to take over industry segments that might be licensed to the Venture;</a:t>
            </a:r>
            <a:br>
              <a:rPr lang="en-US" sz="2600" dirty="0"/>
            </a:br>
            <a:br>
              <a:rPr lang="en-US" sz="2600" dirty="0"/>
            </a:br>
            <a:r>
              <a:rPr lang="en-US" sz="2600" dirty="0"/>
              <a:t>*create products and or services that will disrupt and create new industries, markets, and jobs using patent portfolios designed to take over industries where product launches engaged in by the Venture will allow members of </a:t>
            </a:r>
            <a:br>
              <a:rPr lang="en-US" sz="2600" dirty="0"/>
            </a:br>
            <a:r>
              <a:rPr lang="en-US" sz="2600" dirty="0"/>
              <a:t>the joint venture to enjoy profit sharing from Uriel Corporation Think Tank-developed disruptive innovations in relation to new-twist disruptive </a:t>
            </a:r>
            <a:br>
              <a:rPr lang="en-US" sz="2600" dirty="0"/>
            </a:br>
            <a:r>
              <a:rPr lang="en-US" sz="2600" dirty="0"/>
              <a:t>products and product portfolios licensed to the joint venture where member participation might allow members to overtake and dominate targeted </a:t>
            </a:r>
            <a:br>
              <a:rPr lang="en-US" sz="2600" dirty="0"/>
            </a:br>
            <a:r>
              <a:rPr lang="en-US" sz="2600" dirty="0"/>
              <a:t>market niches; (continued next slide);</a:t>
            </a:r>
            <a:br>
              <a:rPr lang="en-US" sz="2600" dirty="0"/>
            </a:br>
            <a:br>
              <a:rPr lang="en-US" dirty="0"/>
            </a:br>
            <a:endParaRPr lang="en-US" dirty="0"/>
          </a:p>
        </p:txBody>
      </p:sp>
      <p:sp>
        <p:nvSpPr>
          <p:cNvPr id="4" name="Footer Placeholder 3">
            <a:extLst>
              <a:ext uri="{FF2B5EF4-FFF2-40B4-BE49-F238E27FC236}">
                <a16:creationId xmlns:a16="http://schemas.microsoft.com/office/drawing/2014/main" id="{9029CD4A-6E88-40C0-9126-0A01CBE1AF64}"/>
              </a:ext>
            </a:extLst>
          </p:cNvPr>
          <p:cNvSpPr>
            <a:spLocks noGrp="1"/>
          </p:cNvSpPr>
          <p:nvPr>
            <p:ph type="ftr" sz="quarter" idx="11"/>
          </p:nvPr>
        </p:nvSpPr>
        <p:spPr/>
        <p:txBody>
          <a:bodyPr/>
          <a:lstStyle/>
          <a:p>
            <a:pPr>
              <a:defRPr/>
            </a:pPr>
            <a:endParaRPr lang="en-US"/>
          </a:p>
        </p:txBody>
      </p:sp>
      <p:sp>
        <p:nvSpPr>
          <p:cNvPr id="26629" name="Slide Number Placeholder 4">
            <a:extLst>
              <a:ext uri="{FF2B5EF4-FFF2-40B4-BE49-F238E27FC236}">
                <a16:creationId xmlns:a16="http://schemas.microsoft.com/office/drawing/2014/main" id="{C8C7F761-287F-468B-A1B6-B935E087D254}"/>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8FBDCB0-4E9D-4E3A-8E29-88B4ED9EE7D2}" type="slidenum">
              <a:rPr lang="en-US" altLang="en-US" smtClean="0">
                <a:solidFill>
                  <a:srgbClr val="BCBCBC"/>
                </a:solidFill>
                <a:latin typeface="Book Antiqua" panose="02040602050305030304" pitchFamily="18" charset="0"/>
              </a:rPr>
              <a:pPr/>
              <a:t>12</a:t>
            </a:fld>
            <a:endParaRPr lang="en-US" altLang="en-US">
              <a:solidFill>
                <a:srgbClr val="BCBCBC"/>
              </a:solidFill>
              <a:latin typeface="Book Antiqua" panose="02040602050305030304"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DD221-ABCF-45AB-A6FA-AB0217E97895}"/>
              </a:ext>
            </a:extLst>
          </p:cNvPr>
          <p:cNvSpPr>
            <a:spLocks noGrp="1"/>
          </p:cNvSpPr>
          <p:nvPr>
            <p:ph type="title"/>
          </p:nvPr>
        </p:nvSpPr>
        <p:spPr>
          <a:xfrm>
            <a:off x="457200" y="152400"/>
            <a:ext cx="8229600" cy="1143000"/>
          </a:xfrm>
        </p:spPr>
        <p:txBody>
          <a:bodyPr>
            <a:normAutofit fontScale="90000"/>
          </a:bodyPr>
          <a:lstStyle/>
          <a:p>
            <a:pPr eaLnBrk="1" fontAlgn="auto" hangingPunct="1">
              <a:spcAft>
                <a:spcPts val="0"/>
              </a:spcAft>
              <a:defRPr/>
            </a:pPr>
            <a:r>
              <a:rPr lang="en-US" sz="2800" dirty="0">
                <a:latin typeface="Arial" panose="020B0604020202020204" pitchFamily="34" charset="0"/>
                <a:cs typeface="Arial" panose="020B0604020202020204" pitchFamily="34" charset="0"/>
              </a:rPr>
              <a:t>URIEL CORPORATION®</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 VENTURE PROTOCOL</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DUE DILIGENCE</a:t>
            </a:r>
          </a:p>
        </p:txBody>
      </p:sp>
      <p:sp>
        <p:nvSpPr>
          <p:cNvPr id="3" name="Content Placeholder 2">
            <a:extLst>
              <a:ext uri="{FF2B5EF4-FFF2-40B4-BE49-F238E27FC236}">
                <a16:creationId xmlns:a16="http://schemas.microsoft.com/office/drawing/2014/main" id="{F4E7422F-4EEA-4402-9114-1325C9C4ACA8}"/>
              </a:ext>
            </a:extLst>
          </p:cNvPr>
          <p:cNvSpPr>
            <a:spLocks noGrp="1"/>
          </p:cNvSpPr>
          <p:nvPr>
            <p:ph idx="1"/>
          </p:nvPr>
        </p:nvSpPr>
        <p:spPr>
          <a:xfrm>
            <a:off x="228600" y="1600200"/>
            <a:ext cx="8686800" cy="5715000"/>
          </a:xfrm>
        </p:spPr>
        <p:txBody>
          <a:bodyPr>
            <a:normAutofit/>
          </a:bodyPr>
          <a:lstStyle/>
          <a:p>
            <a:pPr marL="548640" indent="-411480" eaLnBrk="1" fontAlgn="auto" hangingPunct="1">
              <a:spcAft>
                <a:spcPts val="0"/>
              </a:spcAft>
              <a:buClr>
                <a:schemeClr val="tx1">
                  <a:shade val="95000"/>
                </a:schemeClr>
              </a:buClr>
              <a:buFont typeface="Wingdings" pitchFamily="2" charset="2"/>
              <a:buChar char="Ø"/>
              <a:defRPr/>
            </a:pPr>
            <a:r>
              <a:rPr lang="en-US" dirty="0"/>
              <a:t>The Uriel Corporation Think Tank can further:</a:t>
            </a:r>
            <a:br>
              <a:rPr lang="en-US" dirty="0"/>
            </a:br>
            <a:br>
              <a:rPr lang="en-US" dirty="0"/>
            </a:br>
            <a:r>
              <a:rPr lang="en-US" sz="1800" dirty="0"/>
              <a:t>*assist joint venture participating companies, nations, and individuals to develop and carve out proprietary products developed by and spearheaded by the Uriel Corporation Think Tank,</a:t>
            </a:r>
            <a:br>
              <a:rPr lang="en-US" sz="1800" dirty="0"/>
            </a:br>
            <a:br>
              <a:rPr lang="en-US" sz="1800" dirty="0"/>
            </a:br>
            <a:r>
              <a:rPr lang="en-US" sz="1800" dirty="0"/>
              <a:t>*provide potential joint venture members Venture funding opportunities that might allow them to invest in product development opportunities that might be pursued or spearheaded by the Uriel Corporation Think Tank (when such are made available by the Think Tank);</a:t>
            </a:r>
          </a:p>
          <a:p>
            <a:pPr marL="548640" indent="-411480" eaLnBrk="1" fontAlgn="auto" hangingPunct="1">
              <a:spcAft>
                <a:spcPts val="0"/>
              </a:spcAft>
              <a:buClr>
                <a:schemeClr val="tx1">
                  <a:shade val="95000"/>
                </a:schemeClr>
              </a:buClr>
              <a:buFont typeface="Wingdings" pitchFamily="2" charset="2"/>
              <a:buChar char="Ø"/>
              <a:defRPr/>
            </a:pPr>
            <a:br>
              <a:rPr lang="en-US" sz="1800" dirty="0"/>
            </a:br>
            <a:r>
              <a:rPr lang="en-US" sz="1800" dirty="0"/>
              <a:t>*provide joint venture participants interested in financing Uriel Corporation Think Tank Ventures an opportunity to contribute to and share in the revenue streams as such might relate to the pursuit of Uriel Corporation Ventures.</a:t>
            </a:r>
            <a:br>
              <a:rPr lang="en-US" sz="1800" dirty="0"/>
            </a:br>
            <a:endParaRPr lang="en-US" dirty="0"/>
          </a:p>
        </p:txBody>
      </p:sp>
      <p:sp>
        <p:nvSpPr>
          <p:cNvPr id="4" name="Footer Placeholder 3">
            <a:extLst>
              <a:ext uri="{FF2B5EF4-FFF2-40B4-BE49-F238E27FC236}">
                <a16:creationId xmlns:a16="http://schemas.microsoft.com/office/drawing/2014/main" id="{9029CD4A-6E88-40C0-9126-0A01CBE1AF64}"/>
              </a:ext>
            </a:extLst>
          </p:cNvPr>
          <p:cNvSpPr>
            <a:spLocks noGrp="1"/>
          </p:cNvSpPr>
          <p:nvPr>
            <p:ph type="ftr" sz="quarter" idx="11"/>
          </p:nvPr>
        </p:nvSpPr>
        <p:spPr/>
        <p:txBody>
          <a:bodyPr/>
          <a:lstStyle/>
          <a:p>
            <a:pPr>
              <a:defRPr/>
            </a:pPr>
            <a:endParaRPr lang="en-US"/>
          </a:p>
        </p:txBody>
      </p:sp>
      <p:sp>
        <p:nvSpPr>
          <p:cNvPr id="28677" name="Slide Number Placeholder 4">
            <a:extLst>
              <a:ext uri="{FF2B5EF4-FFF2-40B4-BE49-F238E27FC236}">
                <a16:creationId xmlns:a16="http://schemas.microsoft.com/office/drawing/2014/main" id="{EDC249BA-3D2D-4C7E-B7CF-E07BDAC5D32A}"/>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29DFB15-BD9D-4E43-84F0-59E863FBAAA5}" type="slidenum">
              <a:rPr lang="en-US" altLang="en-US" smtClean="0">
                <a:solidFill>
                  <a:srgbClr val="BCBCBC"/>
                </a:solidFill>
                <a:latin typeface="Book Antiqua" panose="02040602050305030304" pitchFamily="18" charset="0"/>
              </a:rPr>
              <a:pPr/>
              <a:t>13</a:t>
            </a:fld>
            <a:endParaRPr lang="en-US" altLang="en-US">
              <a:solidFill>
                <a:srgbClr val="BCBCBC"/>
              </a:solidFill>
              <a:latin typeface="Book Antiqua" panose="020406020503050303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043E0-A5CA-4994-B453-D911A61C4E93}"/>
              </a:ext>
            </a:extLst>
          </p:cNvPr>
          <p:cNvSpPr>
            <a:spLocks noGrp="1"/>
          </p:cNvSpPr>
          <p:nvPr>
            <p:ph type="title"/>
          </p:nvPr>
        </p:nvSpPr>
        <p:spPr>
          <a:xfrm>
            <a:off x="457200" y="76200"/>
            <a:ext cx="8229600" cy="1143000"/>
          </a:xfrm>
        </p:spPr>
        <p:txBody>
          <a:bodyPr>
            <a:normAutofit fontScale="90000"/>
          </a:bodyPr>
          <a:lstStyle/>
          <a:p>
            <a:pPr eaLnBrk="1" fontAlgn="auto" hangingPunct="1">
              <a:spcAft>
                <a:spcPts val="0"/>
              </a:spcAft>
              <a:defRPr/>
            </a:pPr>
            <a:r>
              <a:rPr lang="en-US" sz="2800" dirty="0">
                <a:latin typeface="Arial" panose="020B0604020202020204" pitchFamily="34" charset="0"/>
                <a:cs typeface="Arial" panose="020B0604020202020204" pitchFamily="34" charset="0"/>
              </a:rPr>
              <a:t>URIEL CORPORATION® </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VENTURE PROTOCOL </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DUE DILIGENCE</a:t>
            </a:r>
          </a:p>
        </p:txBody>
      </p:sp>
      <p:sp>
        <p:nvSpPr>
          <p:cNvPr id="3" name="Content Placeholder 2">
            <a:extLst>
              <a:ext uri="{FF2B5EF4-FFF2-40B4-BE49-F238E27FC236}">
                <a16:creationId xmlns:a16="http://schemas.microsoft.com/office/drawing/2014/main" id="{ED80B25B-3F25-4633-B92F-F09EBC9122A5}"/>
              </a:ext>
            </a:extLst>
          </p:cNvPr>
          <p:cNvSpPr>
            <a:spLocks noGrp="1"/>
          </p:cNvSpPr>
          <p:nvPr>
            <p:ph idx="1"/>
          </p:nvPr>
        </p:nvSpPr>
        <p:spPr>
          <a:xfrm>
            <a:off x="152400" y="1341438"/>
            <a:ext cx="8763000" cy="5440362"/>
          </a:xfrm>
        </p:spPr>
        <p:txBody>
          <a:bodyPr>
            <a:normAutofit fontScale="70000" lnSpcReduction="20000"/>
          </a:bodyPr>
          <a:lstStyle/>
          <a:p>
            <a:pPr marL="548640" indent="-411480" eaLnBrk="1" fontAlgn="auto" hangingPunct="1">
              <a:spcAft>
                <a:spcPts val="0"/>
              </a:spcAft>
              <a:buClr>
                <a:schemeClr val="tx1">
                  <a:shade val="95000"/>
                </a:schemeClr>
              </a:buClr>
              <a:buFont typeface="Wingdings" pitchFamily="2" charset="2"/>
              <a:buChar char="Ø"/>
              <a:defRPr/>
            </a:pPr>
            <a:r>
              <a:rPr lang="en-US" dirty="0"/>
              <a:t>Please contact Uriel Corporation® (of Illinois) by phone especially after you might send an email especially if such emails and or communications might be related to developing and or maintaining interests. Please note that UC receives a good number of emails and it is possible that your email might be overlooked, be blocked, and or  your email might be eliminated or overlooked because of spam filters. </a:t>
            </a:r>
            <a:br>
              <a:rPr lang="en-US" dirty="0"/>
            </a:br>
            <a:endParaRPr lang="en-US" sz="1100" dirty="0"/>
          </a:p>
          <a:p>
            <a:pPr marL="548640" indent="-411480" eaLnBrk="1" fontAlgn="auto" hangingPunct="1">
              <a:spcAft>
                <a:spcPts val="0"/>
              </a:spcAft>
              <a:buClr>
                <a:schemeClr val="tx1">
                  <a:shade val="95000"/>
                </a:schemeClr>
              </a:buClr>
              <a:buFont typeface="Wingdings" pitchFamily="2" charset="2"/>
              <a:buChar char="Ø"/>
              <a:defRPr/>
            </a:pPr>
            <a:r>
              <a:rPr lang="en-US" dirty="0"/>
              <a:t>This document and or terms or options for putting forth agreements and or a relationship may vary and or may change without notice. </a:t>
            </a:r>
            <a:br>
              <a:rPr lang="en-US" dirty="0"/>
            </a:br>
            <a:endParaRPr lang="en-US" sz="1100" dirty="0"/>
          </a:p>
          <a:p>
            <a:pPr marL="548640" indent="-411480" eaLnBrk="1" fontAlgn="auto" hangingPunct="1">
              <a:spcAft>
                <a:spcPts val="0"/>
              </a:spcAft>
              <a:buClr>
                <a:schemeClr val="tx1">
                  <a:shade val="95000"/>
                </a:schemeClr>
              </a:buClr>
              <a:buFont typeface="Wingdings" pitchFamily="2" charset="2"/>
              <a:buChar char="Ø"/>
              <a:defRPr/>
            </a:pPr>
            <a:r>
              <a:rPr lang="en-US" dirty="0"/>
              <a:t>Please communicate with Uriel Corporation® electronically through email correspondence and follow up with a phone call.  </a:t>
            </a:r>
            <a:br>
              <a:rPr lang="en-US" dirty="0"/>
            </a:br>
            <a:br>
              <a:rPr lang="en-US" dirty="0"/>
            </a:br>
            <a:r>
              <a:rPr lang="en-US" dirty="0"/>
              <a:t>When contacting us, provide us your full contact information and we will send you our NDA for execution in order to discuss confidential joint interests.</a:t>
            </a:r>
            <a:br>
              <a:rPr lang="en-US" dirty="0"/>
            </a:br>
            <a:endParaRPr lang="en-US" dirty="0"/>
          </a:p>
          <a:p>
            <a:pPr marL="548640" indent="-411480" eaLnBrk="1" fontAlgn="auto" hangingPunct="1">
              <a:spcAft>
                <a:spcPts val="0"/>
              </a:spcAft>
              <a:buClr>
                <a:schemeClr val="tx1">
                  <a:shade val="95000"/>
                </a:schemeClr>
              </a:buClr>
              <a:buFont typeface="Wingdings" pitchFamily="2" charset="2"/>
              <a:buChar char="Ø"/>
              <a:defRPr/>
            </a:pPr>
            <a:r>
              <a:rPr lang="en-US" dirty="0"/>
              <a:t>(You may also contact us by phone for Venture Discussions or Purchase Orders.)</a:t>
            </a:r>
            <a:br>
              <a:rPr lang="en-US" dirty="0"/>
            </a:br>
            <a:br>
              <a:rPr lang="en-US" dirty="0"/>
            </a:br>
            <a:endParaRPr lang="en-US" dirty="0"/>
          </a:p>
        </p:txBody>
      </p:sp>
      <p:sp>
        <p:nvSpPr>
          <p:cNvPr id="4" name="Footer Placeholder 3">
            <a:extLst>
              <a:ext uri="{FF2B5EF4-FFF2-40B4-BE49-F238E27FC236}">
                <a16:creationId xmlns:a16="http://schemas.microsoft.com/office/drawing/2014/main" id="{F369F01F-547D-43D6-9F3E-34D448FB35E9}"/>
              </a:ext>
            </a:extLst>
          </p:cNvPr>
          <p:cNvSpPr>
            <a:spLocks noGrp="1"/>
          </p:cNvSpPr>
          <p:nvPr>
            <p:ph type="ftr" sz="quarter" idx="11"/>
          </p:nvPr>
        </p:nvSpPr>
        <p:spPr/>
        <p:txBody>
          <a:bodyPr/>
          <a:lstStyle/>
          <a:p>
            <a:pPr>
              <a:defRPr/>
            </a:pPr>
            <a:endParaRPr lang="en-US"/>
          </a:p>
        </p:txBody>
      </p:sp>
      <p:sp>
        <p:nvSpPr>
          <p:cNvPr id="30725" name="Slide Number Placeholder 4">
            <a:extLst>
              <a:ext uri="{FF2B5EF4-FFF2-40B4-BE49-F238E27FC236}">
                <a16:creationId xmlns:a16="http://schemas.microsoft.com/office/drawing/2014/main" id="{DCC16CB9-550B-47B4-A8B8-AB8322013ECE}"/>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9797668-1F22-47FD-A2BF-775FB960A578}" type="slidenum">
              <a:rPr lang="en-US" altLang="en-US" smtClean="0">
                <a:solidFill>
                  <a:srgbClr val="BCBCBC"/>
                </a:solidFill>
                <a:latin typeface="Book Antiqua" panose="02040602050305030304" pitchFamily="18" charset="0"/>
              </a:rPr>
              <a:pPr/>
              <a:t>14</a:t>
            </a:fld>
            <a:endParaRPr lang="en-US" altLang="en-US">
              <a:solidFill>
                <a:srgbClr val="BCBCBC"/>
              </a:solidFill>
              <a:latin typeface="Book Antiqua" panose="0204060205030503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043E0-A5CA-4994-B453-D911A61C4E93}"/>
              </a:ext>
            </a:extLst>
          </p:cNvPr>
          <p:cNvSpPr>
            <a:spLocks noGrp="1"/>
          </p:cNvSpPr>
          <p:nvPr>
            <p:ph type="title"/>
          </p:nvPr>
        </p:nvSpPr>
        <p:spPr>
          <a:xfrm>
            <a:off x="457200" y="76200"/>
            <a:ext cx="8229600" cy="1143000"/>
          </a:xfrm>
        </p:spPr>
        <p:txBody>
          <a:bodyPr>
            <a:normAutofit fontScale="90000"/>
          </a:bodyPr>
          <a:lstStyle/>
          <a:p>
            <a:pPr eaLnBrk="1" fontAlgn="auto" hangingPunct="1">
              <a:spcAft>
                <a:spcPts val="0"/>
              </a:spcAft>
              <a:defRPr/>
            </a:pPr>
            <a:r>
              <a:rPr lang="en-US" sz="2800" dirty="0">
                <a:latin typeface="Arial" panose="020B0604020202020204" pitchFamily="34" charset="0"/>
                <a:cs typeface="Arial" panose="020B0604020202020204" pitchFamily="34" charset="0"/>
              </a:rPr>
              <a:t>URIEL CORPORATION® </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VENTURE PROTOCOL </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DUE DILIGENCE</a:t>
            </a:r>
          </a:p>
        </p:txBody>
      </p:sp>
      <p:sp>
        <p:nvSpPr>
          <p:cNvPr id="3" name="Content Placeholder 2">
            <a:extLst>
              <a:ext uri="{FF2B5EF4-FFF2-40B4-BE49-F238E27FC236}">
                <a16:creationId xmlns:a16="http://schemas.microsoft.com/office/drawing/2014/main" id="{ED80B25B-3F25-4633-B92F-F09EBC9122A5}"/>
              </a:ext>
            </a:extLst>
          </p:cNvPr>
          <p:cNvSpPr>
            <a:spLocks noGrp="1"/>
          </p:cNvSpPr>
          <p:nvPr>
            <p:ph idx="1"/>
          </p:nvPr>
        </p:nvSpPr>
        <p:spPr>
          <a:xfrm>
            <a:off x="152400" y="1493838"/>
            <a:ext cx="8763000" cy="5440362"/>
          </a:xfrm>
        </p:spPr>
        <p:txBody>
          <a:bodyPr>
            <a:normAutofit fontScale="25000" lnSpcReduction="20000"/>
          </a:bodyPr>
          <a:lstStyle/>
          <a:p>
            <a:pPr marL="548640" indent="-411480" eaLnBrk="1" fontAlgn="auto" hangingPunct="1">
              <a:spcAft>
                <a:spcPts val="0"/>
              </a:spcAft>
              <a:buClr>
                <a:schemeClr val="tx1">
                  <a:shade val="95000"/>
                </a:schemeClr>
              </a:buClr>
              <a:buFont typeface="Wingdings" pitchFamily="2" charset="2"/>
              <a:buChar char="Ø"/>
              <a:defRPr/>
            </a:pPr>
            <a:r>
              <a:rPr lang="en-US" sz="11200" dirty="0"/>
              <a:t>Contact Information:</a:t>
            </a:r>
            <a:r>
              <a:rPr lang="en-US" sz="6200" dirty="0"/>
              <a:t> </a:t>
            </a:r>
            <a:br>
              <a:rPr lang="en-US" sz="6200" dirty="0"/>
            </a:br>
            <a:br>
              <a:rPr lang="en-US" sz="6200" dirty="0"/>
            </a:br>
            <a:r>
              <a:rPr lang="en-US" sz="8000" dirty="0"/>
              <a:t>Point of Contact: Peter J. Panopoulos, President, CEO, Founder</a:t>
            </a:r>
            <a:br>
              <a:rPr lang="en-US" sz="8000" dirty="0"/>
            </a:br>
            <a:br>
              <a:rPr lang="en-US" sz="3200" dirty="0"/>
            </a:br>
            <a:r>
              <a:rPr lang="en-US" sz="5600" dirty="0"/>
              <a:t>Physical Meetings by Appointment Only at:</a:t>
            </a:r>
            <a:br>
              <a:rPr lang="en-US" sz="5600" dirty="0"/>
            </a:br>
            <a:r>
              <a:rPr lang="en-US" sz="5600" dirty="0"/>
              <a:t>Uriel Corporation, One Westbrook Corporate Center, Suite 300, Westchester, IL 60154 USA</a:t>
            </a:r>
            <a:br>
              <a:rPr lang="en-US" sz="5600" dirty="0"/>
            </a:br>
            <a:br>
              <a:rPr lang="en-US" sz="5600" dirty="0"/>
            </a:br>
            <a:r>
              <a:rPr lang="en-US" sz="5600" dirty="0"/>
              <a:t>Toll Free Corporate Switchboard: </a:t>
            </a:r>
            <a:br>
              <a:rPr lang="en-US" sz="5600" dirty="0"/>
            </a:br>
            <a:r>
              <a:rPr lang="en-US" sz="5600" dirty="0"/>
              <a:t>1 (866) 7-URIEL-CO, or call @: 1 (866) 787-4352; Direct: 1-708-598-7314</a:t>
            </a:r>
            <a:br>
              <a:rPr lang="en-US" sz="5600" dirty="0"/>
            </a:br>
            <a:br>
              <a:rPr lang="en-US" sz="5600" dirty="0"/>
            </a:br>
            <a:r>
              <a:rPr lang="en-US" sz="5600" dirty="0"/>
              <a:t>Please send all Snail Mail to: Uriel Corporation, PO Box 3847, Oak Brook, IL 60522-3847</a:t>
            </a:r>
            <a:br>
              <a:rPr lang="en-US" sz="5600" dirty="0"/>
            </a:br>
            <a:r>
              <a:rPr lang="en-US" sz="5600" dirty="0"/>
              <a:t>Point of Contact: Peter J. Panopoulos, President, CEO, Founder</a:t>
            </a:r>
          </a:p>
          <a:p>
            <a:pPr marL="548640" indent="-411480" eaLnBrk="1" fontAlgn="auto" hangingPunct="1">
              <a:spcAft>
                <a:spcPts val="0"/>
              </a:spcAft>
              <a:buClr>
                <a:schemeClr val="tx1">
                  <a:shade val="95000"/>
                </a:schemeClr>
              </a:buClr>
              <a:buFont typeface="Wingdings" pitchFamily="2" charset="2"/>
              <a:buChar char="Ø"/>
              <a:defRPr/>
            </a:pPr>
            <a:endParaRPr lang="en-US" sz="5600" dirty="0"/>
          </a:p>
          <a:p>
            <a:pPr marL="548640" indent="-411480" eaLnBrk="1" fontAlgn="auto" hangingPunct="1">
              <a:spcAft>
                <a:spcPts val="0"/>
              </a:spcAft>
              <a:buClr>
                <a:schemeClr val="tx1">
                  <a:shade val="95000"/>
                </a:schemeClr>
              </a:buClr>
              <a:buFont typeface="Wingdings 2"/>
              <a:buChar char=""/>
              <a:defRPr/>
            </a:pPr>
            <a:endParaRPr lang="en-US" dirty="0"/>
          </a:p>
          <a:p>
            <a:pPr marL="548640" indent="-411480" eaLnBrk="1" fontAlgn="auto" hangingPunct="1">
              <a:spcAft>
                <a:spcPts val="0"/>
              </a:spcAft>
              <a:buClr>
                <a:schemeClr val="tx1">
                  <a:shade val="95000"/>
                </a:schemeClr>
              </a:buClr>
              <a:buFont typeface="Wingdings" pitchFamily="2" charset="2"/>
              <a:buChar char="Ø"/>
              <a:defRPr/>
            </a:pPr>
            <a:r>
              <a:rPr lang="en-US" sz="5600" dirty="0"/>
              <a:t>Snail Mail:  NEW VENTURES / INVESTOR RELATIONS</a:t>
            </a:r>
            <a:br>
              <a:rPr lang="en-US" sz="5600" dirty="0"/>
            </a:br>
            <a:r>
              <a:rPr lang="en-US" sz="5600" dirty="0"/>
              <a:t>                     Uriel Corporation</a:t>
            </a:r>
            <a:br>
              <a:rPr lang="en-US" sz="5600" dirty="0"/>
            </a:br>
            <a:r>
              <a:rPr lang="en-US" sz="5600" dirty="0"/>
              <a:t>                     PO BOX 3847 </a:t>
            </a:r>
            <a:br>
              <a:rPr lang="en-US" sz="5600" dirty="0"/>
            </a:br>
            <a:r>
              <a:rPr lang="en-US" sz="5600" dirty="0"/>
              <a:t>                     OAK BROOK, IL 60522-3847</a:t>
            </a:r>
            <a:br>
              <a:rPr lang="en-US" sz="5600" dirty="0"/>
            </a:br>
            <a:br>
              <a:rPr lang="en-US" sz="5600" dirty="0"/>
            </a:br>
            <a:r>
              <a:rPr lang="en-US" sz="5600" dirty="0"/>
              <a:t>See: </a:t>
            </a:r>
            <a:r>
              <a:rPr lang="en-US" sz="6000" dirty="0">
                <a:hlinkClick r:id="rId3"/>
              </a:rPr>
              <a:t>www.lumenscubed.com</a:t>
            </a:r>
            <a:r>
              <a:rPr lang="en-US" sz="6000" dirty="0"/>
              <a:t>; </a:t>
            </a:r>
            <a:r>
              <a:rPr lang="en-US" sz="6000" dirty="0">
                <a:hlinkClick r:id="rId4"/>
              </a:rPr>
              <a:t>www.urielcorporation.net</a:t>
            </a:r>
            <a:r>
              <a:rPr lang="en-US" sz="6000" dirty="0"/>
              <a:t>; </a:t>
            </a:r>
            <a:r>
              <a:rPr lang="en-US" sz="6000" dirty="0">
                <a:hlinkClick r:id="rId5"/>
              </a:rPr>
              <a:t>www.urielcorporation.org</a:t>
            </a:r>
            <a:r>
              <a:rPr lang="en-US" sz="6000" dirty="0"/>
              <a:t> </a:t>
            </a:r>
            <a:br>
              <a:rPr lang="en-US" sz="6000" dirty="0"/>
            </a:br>
            <a:r>
              <a:rPr lang="en-US" sz="6000" dirty="0">
                <a:hlinkClick r:id="rId6"/>
              </a:rPr>
              <a:t>www.urielcorporation.com</a:t>
            </a:r>
            <a:r>
              <a:rPr lang="en-US" sz="6000" dirty="0"/>
              <a:t>; </a:t>
            </a:r>
            <a:r>
              <a:rPr lang="en-US" sz="6000" dirty="0">
                <a:hlinkClick r:id="rId7"/>
              </a:rPr>
              <a:t>www.betterbusinessblog.net</a:t>
            </a:r>
            <a:r>
              <a:rPr lang="en-US" sz="6000" dirty="0"/>
              <a:t> </a:t>
            </a:r>
            <a:r>
              <a:rPr lang="en-US" sz="5600" dirty="0"/>
              <a:t>for more information.</a:t>
            </a:r>
            <a:br>
              <a:rPr lang="en-US" sz="5600" dirty="0"/>
            </a:br>
            <a:br>
              <a:rPr lang="en-US" sz="5600" dirty="0"/>
            </a:br>
            <a:br>
              <a:rPr lang="en-US" dirty="0"/>
            </a:br>
            <a:r>
              <a:rPr lang="en-US" sz="5600" dirty="0"/>
              <a:t>*Uriel Corporation® and Lumens</a:t>
            </a:r>
            <a:r>
              <a:rPr lang="en-US" sz="5600" dirty="0">
                <a:cs typeface="Calibri" panose="020F0502020204030204" pitchFamily="34" charset="0"/>
              </a:rPr>
              <a:t>³®</a:t>
            </a:r>
            <a:r>
              <a:rPr lang="en-US" sz="5600" dirty="0"/>
              <a:t> are registered trademarks of Uriel Corporation of Illinois.</a:t>
            </a:r>
            <a:br>
              <a:rPr lang="en-US" sz="5600" dirty="0"/>
            </a:br>
            <a:endParaRPr lang="en-US" dirty="0"/>
          </a:p>
        </p:txBody>
      </p:sp>
      <p:sp>
        <p:nvSpPr>
          <p:cNvPr id="4" name="Footer Placeholder 3">
            <a:extLst>
              <a:ext uri="{FF2B5EF4-FFF2-40B4-BE49-F238E27FC236}">
                <a16:creationId xmlns:a16="http://schemas.microsoft.com/office/drawing/2014/main" id="{F369F01F-547D-43D6-9F3E-34D448FB35E9}"/>
              </a:ext>
            </a:extLst>
          </p:cNvPr>
          <p:cNvSpPr>
            <a:spLocks noGrp="1"/>
          </p:cNvSpPr>
          <p:nvPr>
            <p:ph type="ftr" sz="quarter" idx="11"/>
          </p:nvPr>
        </p:nvSpPr>
        <p:spPr/>
        <p:txBody>
          <a:bodyPr/>
          <a:lstStyle/>
          <a:p>
            <a:pPr>
              <a:defRPr/>
            </a:pPr>
            <a:endParaRPr lang="en-US"/>
          </a:p>
        </p:txBody>
      </p:sp>
      <p:sp>
        <p:nvSpPr>
          <p:cNvPr id="32773" name="Slide Number Placeholder 4">
            <a:extLst>
              <a:ext uri="{FF2B5EF4-FFF2-40B4-BE49-F238E27FC236}">
                <a16:creationId xmlns:a16="http://schemas.microsoft.com/office/drawing/2014/main" id="{F7812E0A-5817-4FBB-8A9C-C89885FEB26B}"/>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10BD119-B470-44A4-B225-E6652C783352}" type="slidenum">
              <a:rPr lang="en-US" altLang="en-US" smtClean="0">
                <a:solidFill>
                  <a:srgbClr val="BCBCBC"/>
                </a:solidFill>
                <a:latin typeface="Book Antiqua" panose="02040602050305030304" pitchFamily="18" charset="0"/>
              </a:rPr>
              <a:pPr/>
              <a:t>15</a:t>
            </a:fld>
            <a:endParaRPr lang="en-US" altLang="en-US">
              <a:solidFill>
                <a:srgbClr val="BCBCBC"/>
              </a:solidFill>
              <a:latin typeface="Book Antiqua" panose="0204060205030503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E1263C-D1A1-4846-A43E-AE4E3D257D0C}"/>
              </a:ext>
            </a:extLst>
          </p:cNvPr>
          <p:cNvSpPr>
            <a:spLocks noGrp="1"/>
          </p:cNvSpPr>
          <p:nvPr>
            <p:ph type="title"/>
          </p:nvPr>
        </p:nvSpPr>
        <p:spPr>
          <a:xfrm>
            <a:off x="457200" y="152400"/>
            <a:ext cx="8229600" cy="1143000"/>
          </a:xfrm>
        </p:spPr>
        <p:txBody>
          <a:bodyPr>
            <a:normAutofit fontScale="90000"/>
          </a:bodyPr>
          <a:lstStyle/>
          <a:p>
            <a:pPr eaLnBrk="1" fontAlgn="auto" hangingPunct="1">
              <a:spcAft>
                <a:spcPts val="0"/>
              </a:spcAft>
              <a:defRPr/>
            </a:pPr>
            <a:r>
              <a:rPr lang="en-US" sz="2800" dirty="0">
                <a:latin typeface="Arial" panose="020B0604020202020204" pitchFamily="34" charset="0"/>
                <a:cs typeface="Arial" panose="020B0604020202020204" pitchFamily="34" charset="0"/>
              </a:rPr>
              <a:t>URIEL CORPORATION® </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VENTURE PROTOCOL </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DUE DILIGENCE</a:t>
            </a:r>
          </a:p>
        </p:txBody>
      </p:sp>
      <p:sp>
        <p:nvSpPr>
          <p:cNvPr id="3" name="Content Placeholder 2">
            <a:extLst>
              <a:ext uri="{FF2B5EF4-FFF2-40B4-BE49-F238E27FC236}">
                <a16:creationId xmlns:a16="http://schemas.microsoft.com/office/drawing/2014/main" id="{F5C1B966-C619-44FC-8CE5-2B8357EB30A9}"/>
              </a:ext>
            </a:extLst>
          </p:cNvPr>
          <p:cNvSpPr>
            <a:spLocks noGrp="1"/>
          </p:cNvSpPr>
          <p:nvPr>
            <p:ph idx="1"/>
          </p:nvPr>
        </p:nvSpPr>
        <p:spPr>
          <a:xfrm>
            <a:off x="76200" y="1447800"/>
            <a:ext cx="8991600" cy="5105400"/>
          </a:xfrm>
        </p:spPr>
        <p:txBody>
          <a:bodyPr>
            <a:normAutofit fontScale="40000" lnSpcReduction="20000"/>
          </a:bodyPr>
          <a:lstStyle/>
          <a:p>
            <a:pPr marL="548640" indent="-411480" eaLnBrk="1" fontAlgn="auto" hangingPunct="1">
              <a:spcAft>
                <a:spcPts val="0"/>
              </a:spcAft>
              <a:buClr>
                <a:schemeClr val="tx1">
                  <a:shade val="95000"/>
                </a:schemeClr>
              </a:buClr>
              <a:buFont typeface="Wingdings 2"/>
              <a:buNone/>
              <a:defRPr/>
            </a:pPr>
            <a:r>
              <a:rPr lang="en-US" sz="5100" dirty="0"/>
              <a:t>PREAMBLE TO TRANSACTIONS:</a:t>
            </a:r>
            <a:br>
              <a:rPr lang="en-US" sz="5100" dirty="0"/>
            </a:br>
            <a:endParaRPr lang="en-US" sz="5100" dirty="0"/>
          </a:p>
          <a:p>
            <a:pPr marL="137160" indent="0" eaLnBrk="1" fontAlgn="auto" hangingPunct="1">
              <a:spcAft>
                <a:spcPts val="0"/>
              </a:spcAft>
              <a:buClr>
                <a:schemeClr val="tx1">
                  <a:shade val="95000"/>
                </a:schemeClr>
              </a:buClr>
              <a:buFont typeface="Wingdings 2" panose="05020102010507070707" pitchFamily="18" charset="2"/>
              <a:buNone/>
              <a:defRPr/>
            </a:pPr>
            <a:r>
              <a:rPr lang="en-US" sz="3800" dirty="0"/>
              <a:t>Thanks for your interest and your possible participation in jointly developing joint venture subsidiaries, other legal entities, and or for otherwise collaborating with the Uriel Corporation Think Tank for potentially-mutual commercial gain. Thank you also for your interest in placing or for pursuing the placement of purchase orders for Uriel Corporation</a:t>
            </a:r>
            <a:r>
              <a:rPr lang="en-US" sz="4000" dirty="0"/>
              <a:t>®</a:t>
            </a:r>
            <a:r>
              <a:rPr lang="en-US" sz="3800" dirty="0"/>
              <a:t> Think Tank Innovations. </a:t>
            </a:r>
            <a:br>
              <a:rPr lang="en-US" sz="3800" dirty="0"/>
            </a:br>
            <a:br>
              <a:rPr lang="en-US" sz="3800" dirty="0"/>
            </a:br>
            <a:r>
              <a:rPr lang="en-US" sz="3800" dirty="0"/>
              <a:t>From time to time Uriel Corporation</a:t>
            </a:r>
            <a:r>
              <a:rPr lang="en-US" sz="4000" dirty="0"/>
              <a:t>®</a:t>
            </a:r>
            <a:r>
              <a:rPr lang="en-US" sz="3800" dirty="0"/>
              <a:t> seeks strategic partners and investors to expand and build subsidiaries based on Think Tank-developed disruptive innovations with strategic partners that </a:t>
            </a:r>
            <a:br>
              <a:rPr lang="en-US" sz="3800" dirty="0"/>
            </a:br>
            <a:r>
              <a:rPr lang="en-US" sz="3800" dirty="0"/>
              <a:t>have shown an interest in jointly exploiting and jointly commercializing Uriel Corporation</a:t>
            </a:r>
            <a:r>
              <a:rPr lang="en-US" sz="4000" dirty="0"/>
              <a:t>®</a:t>
            </a:r>
            <a:r>
              <a:rPr lang="en-US" sz="3800" dirty="0"/>
              <a:t> </a:t>
            </a:r>
            <a:br>
              <a:rPr lang="en-US" sz="3800" dirty="0"/>
            </a:br>
            <a:r>
              <a:rPr lang="en-US" sz="3800" dirty="0"/>
              <a:t>Intellectual Property or in purchasing Uriel Corporation custom-engineered, custom-configured, and custom-manufactured disruptive proprietary product innovations.</a:t>
            </a:r>
            <a:br>
              <a:rPr lang="en-US" sz="3800" dirty="0"/>
            </a:br>
            <a:br>
              <a:rPr lang="en-US" sz="3800" dirty="0"/>
            </a:br>
            <a:r>
              <a:rPr lang="en-US" sz="3800" dirty="0"/>
              <a:t>Said venture opportunities, as such might be made available, are based on Uriel Corporation</a:t>
            </a:r>
            <a:r>
              <a:rPr lang="en-US" sz="4000" dirty="0"/>
              <a:t>®</a:t>
            </a:r>
            <a:r>
              <a:rPr lang="en-US" sz="3800" dirty="0"/>
              <a:t> Think Tank Intellectual Property &amp; Commercialization Initiatives being conducted through the Uriel Corporation</a:t>
            </a:r>
            <a:r>
              <a:rPr lang="en-US" sz="4000" dirty="0"/>
              <a:t>® Think Tank</a:t>
            </a:r>
            <a:r>
              <a:rPr lang="en-US" sz="3800" dirty="0"/>
              <a:t>. </a:t>
            </a:r>
            <a:br>
              <a:rPr lang="en-US" sz="3800" dirty="0"/>
            </a:br>
            <a:br>
              <a:rPr lang="en-US" sz="3800" dirty="0"/>
            </a:br>
            <a:r>
              <a:rPr lang="en-US" sz="3800" dirty="0"/>
              <a:t>Some projects might be best suited for monetization through: </a:t>
            </a:r>
            <a:br>
              <a:rPr lang="en-US" sz="3800" dirty="0"/>
            </a:br>
            <a:br>
              <a:rPr lang="en-US" sz="3800" dirty="0"/>
            </a:br>
            <a:r>
              <a:rPr lang="en-US" sz="3800" dirty="0"/>
              <a:t>*Crowd Funding;                *Equity Crowd Funding;       *Private Placements;           *IPOs;      </a:t>
            </a:r>
            <a:br>
              <a:rPr lang="en-US" sz="3800" dirty="0"/>
            </a:br>
            <a:r>
              <a:rPr lang="en-US" sz="3800" dirty="0"/>
              <a:t>*Strategic Partnerships;      *Marketing Alliances;            *Distribution Alliances; </a:t>
            </a:r>
            <a:br>
              <a:rPr lang="en-US" sz="3800" dirty="0"/>
            </a:br>
            <a:r>
              <a:rPr lang="en-US" sz="3800" dirty="0"/>
              <a:t>*Engineering Alliances;      *Manufacturing Alliances;    *Licensing Activities; </a:t>
            </a:r>
            <a:br>
              <a:rPr lang="en-US" sz="3800" dirty="0"/>
            </a:br>
            <a:br>
              <a:rPr lang="en-US" sz="3800" dirty="0"/>
            </a:br>
            <a:r>
              <a:rPr lang="en-US" sz="3800" dirty="0"/>
              <a:t>or through other means. </a:t>
            </a:r>
          </a:p>
        </p:txBody>
      </p:sp>
      <p:sp>
        <p:nvSpPr>
          <p:cNvPr id="4" name="Footer Placeholder 3">
            <a:extLst>
              <a:ext uri="{FF2B5EF4-FFF2-40B4-BE49-F238E27FC236}">
                <a16:creationId xmlns:a16="http://schemas.microsoft.com/office/drawing/2014/main" id="{0EE439E0-62F1-43A5-B015-80FB37037137}"/>
              </a:ext>
            </a:extLst>
          </p:cNvPr>
          <p:cNvSpPr>
            <a:spLocks noGrp="1"/>
          </p:cNvSpPr>
          <p:nvPr>
            <p:ph type="ftr" sz="quarter" idx="11"/>
          </p:nvPr>
        </p:nvSpPr>
        <p:spPr/>
        <p:txBody>
          <a:bodyPr/>
          <a:lstStyle/>
          <a:p>
            <a:pPr>
              <a:defRPr/>
            </a:pPr>
            <a:endParaRPr lang="en-US"/>
          </a:p>
        </p:txBody>
      </p:sp>
      <p:sp>
        <p:nvSpPr>
          <p:cNvPr id="6149" name="Slide Number Placeholder 4">
            <a:extLst>
              <a:ext uri="{FF2B5EF4-FFF2-40B4-BE49-F238E27FC236}">
                <a16:creationId xmlns:a16="http://schemas.microsoft.com/office/drawing/2014/main" id="{85D09658-2BE5-40C8-A0A0-80BF286DEE05}"/>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CA91214-2DAB-4EEE-8210-6AFB306F0A42}" type="slidenum">
              <a:rPr lang="en-US" altLang="en-US" smtClean="0">
                <a:solidFill>
                  <a:srgbClr val="BCBCBC"/>
                </a:solidFill>
                <a:latin typeface="Book Antiqua" panose="02040602050305030304" pitchFamily="18" charset="0"/>
              </a:rPr>
              <a:pPr/>
              <a:t>2</a:t>
            </a:fld>
            <a:endParaRPr lang="en-US" altLang="en-US">
              <a:solidFill>
                <a:srgbClr val="BCBCBC"/>
              </a:solidFill>
              <a:latin typeface="Book Antiqua" panose="0204060205030503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E1263C-D1A1-4846-A43E-AE4E3D257D0C}"/>
              </a:ext>
            </a:extLst>
          </p:cNvPr>
          <p:cNvSpPr>
            <a:spLocks noGrp="1"/>
          </p:cNvSpPr>
          <p:nvPr>
            <p:ph type="title"/>
          </p:nvPr>
        </p:nvSpPr>
        <p:spPr>
          <a:xfrm>
            <a:off x="457200" y="152400"/>
            <a:ext cx="8229600" cy="1143000"/>
          </a:xfrm>
        </p:spPr>
        <p:txBody>
          <a:bodyPr>
            <a:normAutofit fontScale="90000"/>
          </a:bodyPr>
          <a:lstStyle/>
          <a:p>
            <a:pPr eaLnBrk="1" fontAlgn="auto" hangingPunct="1">
              <a:spcAft>
                <a:spcPts val="0"/>
              </a:spcAft>
              <a:defRPr/>
            </a:pPr>
            <a:r>
              <a:rPr lang="en-US" sz="2800" dirty="0">
                <a:latin typeface="Arial" panose="020B0604020202020204" pitchFamily="34" charset="0"/>
                <a:cs typeface="Arial" panose="020B0604020202020204" pitchFamily="34" charset="0"/>
              </a:rPr>
              <a:t>URIEL CORPORATION® </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VENTURE PROTOCOL </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DUE DILIGENCE</a:t>
            </a:r>
          </a:p>
        </p:txBody>
      </p:sp>
      <p:sp>
        <p:nvSpPr>
          <p:cNvPr id="3" name="Content Placeholder 2">
            <a:extLst>
              <a:ext uri="{FF2B5EF4-FFF2-40B4-BE49-F238E27FC236}">
                <a16:creationId xmlns:a16="http://schemas.microsoft.com/office/drawing/2014/main" id="{F5C1B966-C619-44FC-8CE5-2B8357EB30A9}"/>
              </a:ext>
            </a:extLst>
          </p:cNvPr>
          <p:cNvSpPr>
            <a:spLocks noGrp="1"/>
          </p:cNvSpPr>
          <p:nvPr>
            <p:ph idx="1"/>
          </p:nvPr>
        </p:nvSpPr>
        <p:spPr>
          <a:xfrm>
            <a:off x="76200" y="1371600"/>
            <a:ext cx="8991600" cy="5105400"/>
          </a:xfrm>
        </p:spPr>
        <p:txBody>
          <a:bodyPr>
            <a:normAutofit fontScale="32500" lnSpcReduction="20000"/>
          </a:bodyPr>
          <a:lstStyle/>
          <a:p>
            <a:pPr marL="548640" indent="-411480" eaLnBrk="1" fontAlgn="auto" hangingPunct="1">
              <a:spcAft>
                <a:spcPts val="0"/>
              </a:spcAft>
              <a:buClr>
                <a:schemeClr val="tx1">
                  <a:shade val="95000"/>
                </a:schemeClr>
              </a:buClr>
              <a:buFont typeface="Wingdings 2" panose="05020102010507070707" pitchFamily="18" charset="2"/>
              <a:buNone/>
              <a:defRPr/>
            </a:pPr>
            <a:r>
              <a:rPr lang="en-US" sz="5000" dirty="0"/>
              <a:t>PREAMBLE TO TRANSACTIONS:</a:t>
            </a:r>
            <a:br>
              <a:rPr lang="en-US" sz="5000" dirty="0"/>
            </a:br>
            <a:br>
              <a:rPr lang="en-US" sz="5000" dirty="0"/>
            </a:br>
            <a:r>
              <a:rPr lang="en-US" sz="3700" dirty="0"/>
              <a:t>Projects might be jointly pursued to:</a:t>
            </a:r>
            <a:br>
              <a:rPr lang="en-US" sz="3700" dirty="0"/>
            </a:br>
            <a:br>
              <a:rPr lang="en-US" sz="3700" dirty="0"/>
            </a:br>
            <a:r>
              <a:rPr lang="en-US" sz="3700" dirty="0"/>
              <a:t>a) exceed or maintain the personal or corporate growth objectives of the participants through joint collaboration initiatives and or by developing marketing and distribution alliances for large purchase order transaction initiatives;</a:t>
            </a:r>
          </a:p>
          <a:p>
            <a:pPr marL="548640" indent="-411480" eaLnBrk="1" fontAlgn="auto" hangingPunct="1">
              <a:spcAft>
                <a:spcPts val="0"/>
              </a:spcAft>
              <a:buClr>
                <a:schemeClr val="tx1">
                  <a:shade val="95000"/>
                </a:schemeClr>
              </a:buClr>
              <a:buFont typeface="Wingdings 2"/>
              <a:buNone/>
              <a:defRPr/>
            </a:pPr>
            <a:endParaRPr lang="en-US" sz="3700" dirty="0"/>
          </a:p>
          <a:p>
            <a:pPr marL="548640" indent="-411480" eaLnBrk="1" fontAlgn="auto" hangingPunct="1">
              <a:spcAft>
                <a:spcPts val="0"/>
              </a:spcAft>
              <a:buClr>
                <a:schemeClr val="tx1">
                  <a:shade val="95000"/>
                </a:schemeClr>
              </a:buClr>
              <a:buFont typeface="Wingdings 2"/>
              <a:buNone/>
              <a:defRPr/>
            </a:pPr>
            <a:r>
              <a:rPr lang="en-US" sz="3700" dirty="0"/>
              <a:t>           b) to pursue developing and or overtaking highly targeted lucrative new-twist new proprietary niche markets and to jointly work to expand on delivering new, disruptive, new-twist product opportunities and services to the World Theater for positive good change in the efforts to reduce the yokes and burdens of humanity and to advance the state -of-the-art as might be good and expedient.</a:t>
            </a:r>
            <a:br>
              <a:rPr lang="en-US" sz="3700" dirty="0"/>
            </a:br>
            <a:br>
              <a:rPr lang="en-US" sz="3700" dirty="0"/>
            </a:br>
            <a:r>
              <a:rPr lang="en-US" sz="3700" dirty="0"/>
              <a:t>c) engage in developing and managing new ventures relating to proprietary disruptive innovations and products;</a:t>
            </a:r>
            <a:br>
              <a:rPr lang="en-US" sz="3700" dirty="0"/>
            </a:br>
            <a:br>
              <a:rPr lang="en-US" sz="3700" dirty="0"/>
            </a:br>
            <a:r>
              <a:rPr lang="en-US" sz="3700" dirty="0"/>
              <a:t>d) pursue various statements of work, perform roles as a strategic partner or alliance member, and jointly perform tasks </a:t>
            </a:r>
            <a:br>
              <a:rPr lang="en-US" sz="3700" dirty="0"/>
            </a:br>
            <a:r>
              <a:rPr lang="en-US" sz="3700" dirty="0"/>
              <a:t>or commit resources and or intellectual property to engage in developing new revenue producing opportunities; </a:t>
            </a:r>
            <a:br>
              <a:rPr lang="en-US" sz="3700" dirty="0"/>
            </a:br>
            <a:br>
              <a:rPr lang="en-US" sz="3700" dirty="0"/>
            </a:br>
            <a:r>
              <a:rPr lang="en-US" sz="3700" dirty="0"/>
              <a:t>e) jointly develop and pursue win-win agreement(s) and collaborations related to joint venture subsidiary development opportunities; </a:t>
            </a:r>
            <a:br>
              <a:rPr lang="en-US" sz="3700" dirty="0"/>
            </a:br>
            <a:br>
              <a:rPr lang="en-US" sz="3700" dirty="0"/>
            </a:br>
            <a:r>
              <a:rPr lang="en-US" sz="3700" dirty="0"/>
              <a:t>f) increase product sales and revenue through joint venture collaboration or strategic partnering;</a:t>
            </a:r>
            <a:br>
              <a:rPr lang="en-US" sz="3700" dirty="0"/>
            </a:br>
            <a:endParaRPr lang="en-US" sz="3700" dirty="0"/>
          </a:p>
          <a:p>
            <a:pPr marL="137160" indent="0" eaLnBrk="1" fontAlgn="auto" hangingPunct="1">
              <a:spcAft>
                <a:spcPts val="0"/>
              </a:spcAft>
              <a:buClr>
                <a:schemeClr val="tx1">
                  <a:shade val="95000"/>
                </a:schemeClr>
              </a:buClr>
              <a:buFont typeface="Wingdings 2" panose="05020102010507070707" pitchFamily="18" charset="2"/>
              <a:buNone/>
              <a:defRPr/>
            </a:pPr>
            <a:r>
              <a:rPr lang="en-US" sz="3700" dirty="0"/>
              <a:t>Buyers may also contact the Uriel Corporation® Think Tank to inquire about placing a purchase order for one or more </a:t>
            </a:r>
            <a:br>
              <a:rPr lang="en-US" sz="3700" dirty="0"/>
            </a:br>
            <a:r>
              <a:rPr lang="en-US" sz="3700" dirty="0"/>
              <a:t>Uriel Corporation® Subsidiary products.</a:t>
            </a:r>
            <a:br>
              <a:rPr lang="en-US" sz="3700" dirty="0"/>
            </a:br>
            <a:br>
              <a:rPr lang="en-US" sz="3700" dirty="0"/>
            </a:br>
            <a:r>
              <a:rPr lang="en-US" sz="3700" dirty="0"/>
              <a:t>NOTE TO RESELLERS: If you would like to become a wholesaler, distributor, manufacturing representative, reseller, wholesaler, retailer, pursue an alliance or otherwise sell or work for Uriel Corporation® you may contact the </a:t>
            </a:r>
            <a:br>
              <a:rPr lang="en-US" sz="3700" dirty="0"/>
            </a:br>
            <a:r>
              <a:rPr lang="en-US" sz="3700" dirty="0"/>
              <a:t>Think Tank and express your interest. </a:t>
            </a:r>
          </a:p>
        </p:txBody>
      </p:sp>
      <p:sp>
        <p:nvSpPr>
          <p:cNvPr id="4" name="Footer Placeholder 3">
            <a:extLst>
              <a:ext uri="{FF2B5EF4-FFF2-40B4-BE49-F238E27FC236}">
                <a16:creationId xmlns:a16="http://schemas.microsoft.com/office/drawing/2014/main" id="{CFCC42CA-247E-4B20-994A-25CC686C5C8E}"/>
              </a:ext>
            </a:extLst>
          </p:cNvPr>
          <p:cNvSpPr>
            <a:spLocks noGrp="1"/>
          </p:cNvSpPr>
          <p:nvPr>
            <p:ph type="ftr" sz="quarter" idx="11"/>
          </p:nvPr>
        </p:nvSpPr>
        <p:spPr/>
        <p:txBody>
          <a:bodyPr/>
          <a:lstStyle/>
          <a:p>
            <a:pPr>
              <a:defRPr/>
            </a:pPr>
            <a:endParaRPr lang="en-US"/>
          </a:p>
        </p:txBody>
      </p:sp>
      <p:sp>
        <p:nvSpPr>
          <p:cNvPr id="8197" name="Slide Number Placeholder 4">
            <a:extLst>
              <a:ext uri="{FF2B5EF4-FFF2-40B4-BE49-F238E27FC236}">
                <a16:creationId xmlns:a16="http://schemas.microsoft.com/office/drawing/2014/main" id="{15426E33-0D0B-4FF1-BD36-3512765D99B1}"/>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E73970D-D7F5-40F8-83B6-DA522C773FCB}" type="slidenum">
              <a:rPr lang="en-US" altLang="en-US" smtClean="0">
                <a:solidFill>
                  <a:srgbClr val="BCBCBC"/>
                </a:solidFill>
                <a:latin typeface="Book Antiqua" panose="02040602050305030304" pitchFamily="18" charset="0"/>
              </a:rPr>
              <a:pPr/>
              <a:t>3</a:t>
            </a:fld>
            <a:endParaRPr lang="en-US" altLang="en-US">
              <a:solidFill>
                <a:srgbClr val="BCBCBC"/>
              </a:solidFill>
              <a:latin typeface="Book Antiqua" panose="0204060205030503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E1263C-D1A1-4846-A43E-AE4E3D257D0C}"/>
              </a:ext>
            </a:extLst>
          </p:cNvPr>
          <p:cNvSpPr>
            <a:spLocks noGrp="1"/>
          </p:cNvSpPr>
          <p:nvPr>
            <p:ph type="title"/>
          </p:nvPr>
        </p:nvSpPr>
        <p:spPr/>
        <p:txBody>
          <a:bodyPr>
            <a:normAutofit fontScale="90000"/>
          </a:bodyPr>
          <a:lstStyle/>
          <a:p>
            <a:pPr eaLnBrk="1" fontAlgn="auto" hangingPunct="1">
              <a:spcAft>
                <a:spcPts val="0"/>
              </a:spcAft>
              <a:defRPr/>
            </a:pPr>
            <a:r>
              <a:rPr lang="en-US" sz="2800" dirty="0">
                <a:latin typeface="Arial" panose="020B0604020202020204" pitchFamily="34" charset="0"/>
                <a:cs typeface="Arial" panose="020B0604020202020204" pitchFamily="34" charset="0"/>
              </a:rPr>
              <a:t>URIEL CORPORATION® </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VENTURE PROTOCOL </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DUE DILIGENCE</a:t>
            </a:r>
          </a:p>
        </p:txBody>
      </p:sp>
      <p:sp>
        <p:nvSpPr>
          <p:cNvPr id="3" name="Content Placeholder 2">
            <a:extLst>
              <a:ext uri="{FF2B5EF4-FFF2-40B4-BE49-F238E27FC236}">
                <a16:creationId xmlns:a16="http://schemas.microsoft.com/office/drawing/2014/main" id="{F5C1B966-C619-44FC-8CE5-2B8357EB30A9}"/>
              </a:ext>
            </a:extLst>
          </p:cNvPr>
          <p:cNvSpPr>
            <a:spLocks noGrp="1"/>
          </p:cNvSpPr>
          <p:nvPr>
            <p:ph idx="1"/>
          </p:nvPr>
        </p:nvSpPr>
        <p:spPr>
          <a:xfrm>
            <a:off x="457200" y="1600200"/>
            <a:ext cx="8229600" cy="5257800"/>
          </a:xfrm>
        </p:spPr>
        <p:txBody>
          <a:bodyPr>
            <a:normAutofit fontScale="47500" lnSpcReduction="20000"/>
          </a:bodyPr>
          <a:lstStyle/>
          <a:p>
            <a:pPr marL="548640" indent="-411480" eaLnBrk="1" fontAlgn="auto" hangingPunct="1">
              <a:spcAft>
                <a:spcPts val="0"/>
              </a:spcAft>
              <a:buClr>
                <a:schemeClr val="tx1">
                  <a:shade val="95000"/>
                </a:schemeClr>
              </a:buClr>
              <a:buFont typeface="Wingdings 2"/>
              <a:buNone/>
              <a:defRPr/>
            </a:pPr>
            <a:r>
              <a:rPr lang="en-US" sz="4200" dirty="0"/>
              <a:t>PREAMBLE TO TRANSACTIONS:</a:t>
            </a:r>
            <a:br>
              <a:rPr lang="en-US" sz="5100" dirty="0"/>
            </a:br>
            <a:endParaRPr lang="en-US" sz="5100" dirty="0"/>
          </a:p>
          <a:p>
            <a:pPr marL="548640" indent="-411480" eaLnBrk="1" fontAlgn="auto" hangingPunct="1">
              <a:spcAft>
                <a:spcPts val="0"/>
              </a:spcAft>
              <a:buClr>
                <a:schemeClr val="tx1">
                  <a:shade val="95000"/>
                </a:schemeClr>
              </a:buClr>
              <a:buFont typeface="Wingdings" pitchFamily="2" charset="2"/>
              <a:buChar char="Ø"/>
              <a:defRPr/>
            </a:pPr>
            <a:r>
              <a:rPr lang="en-US" sz="3400" dirty="0"/>
              <a:t>The parties might draft and or might collaborate to draft a Letter of Intent/Commitment, Joint Venture Agreement(s), Licensing Agreements, </a:t>
            </a:r>
            <a:br>
              <a:rPr lang="en-US" sz="3400" dirty="0"/>
            </a:br>
            <a:r>
              <a:rPr lang="en-US" sz="3400" dirty="0"/>
              <a:t>a Private Placement, Crowd Funding Development Agreement, </a:t>
            </a:r>
            <a:br>
              <a:rPr lang="en-US" sz="3400" dirty="0"/>
            </a:br>
            <a:r>
              <a:rPr lang="en-US" sz="3400" dirty="0"/>
              <a:t>Purchase Order Agreement(s), or other Agreement(s) that might specify the </a:t>
            </a:r>
            <a:br>
              <a:rPr lang="en-US" sz="3400" dirty="0"/>
            </a:br>
            <a:r>
              <a:rPr lang="en-US" sz="3400" dirty="0"/>
              <a:t>nature of any: purchase, proposed venture, consulting engagement, business, service, communication and statements of work, collaboration(s), and or otherwise as such might end up as transaction(s) and or agreement(s) between the parties, and as such might relate also to financing, developing, and as such might relate to engaging in and managing operations related to one or more subsidiaries that might be developed and or managed jointly by the parties. </a:t>
            </a:r>
            <a:br>
              <a:rPr lang="en-US" sz="3400" dirty="0"/>
            </a:br>
            <a:endParaRPr lang="en-US" sz="3400" dirty="0"/>
          </a:p>
          <a:p>
            <a:pPr marL="548640" indent="-411480" eaLnBrk="1" fontAlgn="auto" hangingPunct="1">
              <a:spcAft>
                <a:spcPts val="0"/>
              </a:spcAft>
              <a:buClr>
                <a:schemeClr val="tx1">
                  <a:shade val="95000"/>
                </a:schemeClr>
              </a:buClr>
              <a:buFont typeface="Wingdings" pitchFamily="2" charset="2"/>
              <a:buChar char="Ø"/>
              <a:defRPr/>
            </a:pPr>
            <a:r>
              <a:rPr lang="en-US" sz="3400" dirty="0"/>
              <a:t>The parties will each pay separately for their own investigation and due diligence between the parties to determine mutual interests in developing relationship(s) that might further involve the commercialization of Uriel Corporation</a:t>
            </a:r>
            <a:r>
              <a:rPr lang="en-US" sz="3800" dirty="0"/>
              <a:t>®</a:t>
            </a:r>
            <a:r>
              <a:rPr lang="en-US" sz="3400" dirty="0"/>
              <a:t> proprietary technology, products, and or the development or use of strategic </a:t>
            </a:r>
            <a:br>
              <a:rPr lang="en-US" sz="3400" dirty="0"/>
            </a:br>
            <a:r>
              <a:rPr lang="en-US" sz="3400" dirty="0"/>
              <a:t>Uriel Corporation</a:t>
            </a:r>
            <a:r>
              <a:rPr lang="en-US" sz="3800" dirty="0"/>
              <a:t>®</a:t>
            </a:r>
            <a:r>
              <a:rPr lang="en-US" sz="3400" dirty="0"/>
              <a:t> Think Tank services designed for the world theater as such might possibly include additional third parties and or collaborators.  </a:t>
            </a:r>
            <a:br>
              <a:rPr lang="en-US" sz="3800" dirty="0"/>
            </a:br>
            <a:br>
              <a:rPr lang="en-US" sz="3800" dirty="0"/>
            </a:br>
            <a:endParaRPr lang="en-US" sz="3800" dirty="0"/>
          </a:p>
        </p:txBody>
      </p:sp>
      <p:sp>
        <p:nvSpPr>
          <p:cNvPr id="4" name="Footer Placeholder 3">
            <a:extLst>
              <a:ext uri="{FF2B5EF4-FFF2-40B4-BE49-F238E27FC236}">
                <a16:creationId xmlns:a16="http://schemas.microsoft.com/office/drawing/2014/main" id="{3F02A481-25D0-48ED-88BE-F9E937BFE076}"/>
              </a:ext>
            </a:extLst>
          </p:cNvPr>
          <p:cNvSpPr>
            <a:spLocks noGrp="1"/>
          </p:cNvSpPr>
          <p:nvPr>
            <p:ph type="ftr" sz="quarter" idx="11"/>
          </p:nvPr>
        </p:nvSpPr>
        <p:spPr/>
        <p:txBody>
          <a:bodyPr/>
          <a:lstStyle/>
          <a:p>
            <a:pPr>
              <a:defRPr/>
            </a:pPr>
            <a:endParaRPr lang="en-US"/>
          </a:p>
        </p:txBody>
      </p:sp>
      <p:sp>
        <p:nvSpPr>
          <p:cNvPr id="10245" name="Slide Number Placeholder 4">
            <a:extLst>
              <a:ext uri="{FF2B5EF4-FFF2-40B4-BE49-F238E27FC236}">
                <a16:creationId xmlns:a16="http://schemas.microsoft.com/office/drawing/2014/main" id="{CF37E7BF-5698-448A-A10C-687735107B9B}"/>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D933F93-640F-4AC1-892F-5F1FC3E7E052}" type="slidenum">
              <a:rPr lang="en-US" altLang="en-US" smtClean="0">
                <a:solidFill>
                  <a:srgbClr val="BCBCBC"/>
                </a:solidFill>
                <a:latin typeface="Book Antiqua" panose="02040602050305030304" pitchFamily="18" charset="0"/>
              </a:rPr>
              <a:pPr/>
              <a:t>4</a:t>
            </a:fld>
            <a:endParaRPr lang="en-US" altLang="en-US">
              <a:solidFill>
                <a:srgbClr val="BCBCBC"/>
              </a:solidFill>
              <a:latin typeface="Book Antiqua" panose="0204060205030503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DD221-ABCF-45AB-A6FA-AB0217E97895}"/>
              </a:ext>
            </a:extLst>
          </p:cNvPr>
          <p:cNvSpPr>
            <a:spLocks noGrp="1"/>
          </p:cNvSpPr>
          <p:nvPr>
            <p:ph type="title"/>
          </p:nvPr>
        </p:nvSpPr>
        <p:spPr>
          <a:xfrm>
            <a:off x="457200" y="152400"/>
            <a:ext cx="8229600" cy="1143000"/>
          </a:xfrm>
        </p:spPr>
        <p:txBody>
          <a:bodyPr>
            <a:normAutofit fontScale="90000"/>
          </a:bodyPr>
          <a:lstStyle/>
          <a:p>
            <a:pPr eaLnBrk="1" fontAlgn="auto" hangingPunct="1">
              <a:spcAft>
                <a:spcPts val="0"/>
              </a:spcAft>
              <a:defRPr/>
            </a:pPr>
            <a:r>
              <a:rPr lang="en-US" sz="2800" dirty="0">
                <a:latin typeface="Arial" panose="020B0604020202020204" pitchFamily="34" charset="0"/>
                <a:cs typeface="Arial" panose="020B0604020202020204" pitchFamily="34" charset="0"/>
              </a:rPr>
              <a:t>URIEL CORPORATION®</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 VENTURE PROTOCOL</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DUE DILIGENCE</a:t>
            </a:r>
          </a:p>
        </p:txBody>
      </p:sp>
      <p:sp>
        <p:nvSpPr>
          <p:cNvPr id="3" name="Content Placeholder 2">
            <a:extLst>
              <a:ext uri="{FF2B5EF4-FFF2-40B4-BE49-F238E27FC236}">
                <a16:creationId xmlns:a16="http://schemas.microsoft.com/office/drawing/2014/main" id="{F4E7422F-4EEA-4402-9114-1325C9C4ACA8}"/>
              </a:ext>
            </a:extLst>
          </p:cNvPr>
          <p:cNvSpPr>
            <a:spLocks noGrp="1"/>
          </p:cNvSpPr>
          <p:nvPr>
            <p:ph idx="1"/>
          </p:nvPr>
        </p:nvSpPr>
        <p:spPr>
          <a:xfrm>
            <a:off x="228600" y="1371600"/>
            <a:ext cx="8686800" cy="5257800"/>
          </a:xfrm>
        </p:spPr>
        <p:txBody>
          <a:bodyPr>
            <a:normAutofit fontScale="47500" lnSpcReduction="20000"/>
          </a:bodyPr>
          <a:lstStyle/>
          <a:p>
            <a:pPr marL="548640" indent="-411480" eaLnBrk="1" fontAlgn="auto" hangingPunct="1">
              <a:spcAft>
                <a:spcPts val="0"/>
              </a:spcAft>
              <a:buClr>
                <a:schemeClr val="tx1">
                  <a:shade val="95000"/>
                </a:schemeClr>
              </a:buClr>
              <a:buFont typeface="Wingdings 2"/>
              <a:buNone/>
              <a:defRPr/>
            </a:pPr>
            <a:r>
              <a:rPr lang="en-US" sz="3200" dirty="0"/>
              <a:t>As part of drafting agreements, commercialization initiatives may include:</a:t>
            </a:r>
            <a:br>
              <a:rPr lang="en-US" dirty="0"/>
            </a:br>
            <a:r>
              <a:rPr lang="en-US" dirty="0"/>
              <a:t> </a:t>
            </a:r>
          </a:p>
          <a:p>
            <a:pPr marL="548640" indent="-411480" eaLnBrk="1" fontAlgn="auto" hangingPunct="1">
              <a:spcAft>
                <a:spcPts val="0"/>
              </a:spcAft>
              <a:buClr>
                <a:schemeClr val="tx1">
                  <a:shade val="95000"/>
                </a:schemeClr>
              </a:buClr>
              <a:buFont typeface="Wingdings" pitchFamily="2" charset="2"/>
              <a:buChar char="Ø"/>
              <a:defRPr/>
            </a:pPr>
            <a:r>
              <a:rPr lang="en-US" dirty="0"/>
              <a:t>The following Uriel Corporation® Think Tank consulting services &amp; expenses:</a:t>
            </a:r>
            <a:br>
              <a:rPr lang="en-US" dirty="0"/>
            </a:br>
            <a:br>
              <a:rPr lang="en-US" dirty="0"/>
            </a:br>
            <a:br>
              <a:rPr lang="en-US" dirty="0"/>
            </a:br>
            <a:r>
              <a:rPr lang="en-US" dirty="0"/>
              <a:t>management consulting, strategic brainstorming and creative modeling, disruptive innovation development services, patent engineering, outsourcing and compartmentalization of certain activities to third parties and other Uriel Corporation Think Tank consulting services including but not limited to activities involving:</a:t>
            </a:r>
            <a:br>
              <a:rPr lang="en-US" dirty="0"/>
            </a:br>
            <a:br>
              <a:rPr lang="en-US" dirty="0"/>
            </a:br>
            <a:r>
              <a:rPr lang="en-US" dirty="0"/>
              <a:t>technical feasibility analysis; electronic product development; analog and digital electronic design and layout; printed circuit boards; rework; component and assembly sourcing and procurement; software; firmware; logic design; embedded logic; RF capabilities; design engineering; prototyping; research and development; conceptual design; original product design; consulting related to: patent search; patent analysis; patent development; patent prosecution; patent litigation; 3D modeling; FEA analysis; stress testing; rapid prototyping &amp; 3D printing; machining; milling; turning; welding; simulation; electronic fabrication; electromechanical part development; mechanical; engineering; research &amp; development; service and product data management; product development; modifications &amp; product engineering changes; cost reduction engineering; design for manufacturability; project management; testing &amp; analysis and alliance development; component sourcing; plastic product production; system design; testing;  assembly; and warranty services; meeting UL®; CE and other standards and regulations; compliance with industry standards and certifications; packaging; warehousing and drop-shipping services; brochure development; operating manual development; service manual development; management consulting; business plan development; market research consulting; corporate and subsidiary start up consulting; ad hoc board meeting consulting; growth &amp; diversification consulting; product development; engineering; research &amp; development consulting; (continued on next slide); </a:t>
            </a:r>
            <a:br>
              <a:rPr lang="en-US" dirty="0"/>
            </a:br>
            <a:endParaRPr lang="en-US" dirty="0"/>
          </a:p>
          <a:p>
            <a:pPr marL="548640" indent="-411480" eaLnBrk="1" fontAlgn="auto" hangingPunct="1">
              <a:spcAft>
                <a:spcPts val="0"/>
              </a:spcAft>
              <a:buClr>
                <a:schemeClr val="tx1">
                  <a:shade val="95000"/>
                </a:schemeClr>
              </a:buClr>
              <a:buFont typeface="Wingdings" pitchFamily="2" charset="2"/>
              <a:buChar char="Ø"/>
              <a:defRPr/>
            </a:pPr>
            <a:r>
              <a:rPr lang="en-US" dirty="0"/>
              <a:t>(Contract variables shall be discussed and be included in further agreements as parties might come to agree on mutual terms. )</a:t>
            </a:r>
          </a:p>
          <a:p>
            <a:pPr marL="548640" indent="-411480" eaLnBrk="1" fontAlgn="auto" hangingPunct="1">
              <a:spcAft>
                <a:spcPts val="0"/>
              </a:spcAft>
              <a:buClr>
                <a:schemeClr val="tx1">
                  <a:shade val="95000"/>
                </a:schemeClr>
              </a:buClr>
              <a:buFont typeface="Wingdings 2"/>
              <a:buChar char=""/>
              <a:defRPr/>
            </a:pPr>
            <a:endParaRPr lang="en-US" dirty="0"/>
          </a:p>
        </p:txBody>
      </p:sp>
      <p:sp>
        <p:nvSpPr>
          <p:cNvPr id="4" name="Footer Placeholder 3">
            <a:extLst>
              <a:ext uri="{FF2B5EF4-FFF2-40B4-BE49-F238E27FC236}">
                <a16:creationId xmlns:a16="http://schemas.microsoft.com/office/drawing/2014/main" id="{9029CD4A-6E88-40C0-9126-0A01CBE1AF64}"/>
              </a:ext>
            </a:extLst>
          </p:cNvPr>
          <p:cNvSpPr>
            <a:spLocks noGrp="1"/>
          </p:cNvSpPr>
          <p:nvPr>
            <p:ph type="ftr" sz="quarter" idx="11"/>
          </p:nvPr>
        </p:nvSpPr>
        <p:spPr/>
        <p:txBody>
          <a:bodyPr/>
          <a:lstStyle/>
          <a:p>
            <a:pPr>
              <a:defRPr/>
            </a:pPr>
            <a:endParaRPr lang="en-US"/>
          </a:p>
        </p:txBody>
      </p:sp>
      <p:sp>
        <p:nvSpPr>
          <p:cNvPr id="12293" name="Slide Number Placeholder 4">
            <a:extLst>
              <a:ext uri="{FF2B5EF4-FFF2-40B4-BE49-F238E27FC236}">
                <a16:creationId xmlns:a16="http://schemas.microsoft.com/office/drawing/2014/main" id="{D3BA469E-654E-4FB3-86E1-95518B4B4AF0}"/>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D191A0B-36F6-470E-9AE1-61BFDB97E9F6}" type="slidenum">
              <a:rPr lang="en-US" altLang="en-US" smtClean="0">
                <a:solidFill>
                  <a:srgbClr val="BCBCBC"/>
                </a:solidFill>
                <a:latin typeface="Book Antiqua" panose="02040602050305030304" pitchFamily="18" charset="0"/>
              </a:rPr>
              <a:pPr/>
              <a:t>5</a:t>
            </a:fld>
            <a:endParaRPr lang="en-US" altLang="en-US">
              <a:solidFill>
                <a:srgbClr val="BCBCBC"/>
              </a:solidFill>
              <a:latin typeface="Book Antiqua" panose="0204060205030503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DD221-ABCF-45AB-A6FA-AB0217E97895}"/>
              </a:ext>
            </a:extLst>
          </p:cNvPr>
          <p:cNvSpPr>
            <a:spLocks noGrp="1"/>
          </p:cNvSpPr>
          <p:nvPr>
            <p:ph type="title"/>
          </p:nvPr>
        </p:nvSpPr>
        <p:spPr>
          <a:xfrm>
            <a:off x="457200" y="152400"/>
            <a:ext cx="8229600" cy="1143000"/>
          </a:xfrm>
        </p:spPr>
        <p:txBody>
          <a:bodyPr>
            <a:normAutofit fontScale="90000"/>
          </a:bodyPr>
          <a:lstStyle/>
          <a:p>
            <a:pPr eaLnBrk="1" fontAlgn="auto" hangingPunct="1">
              <a:spcAft>
                <a:spcPts val="0"/>
              </a:spcAft>
              <a:defRPr/>
            </a:pPr>
            <a:r>
              <a:rPr lang="en-US" sz="2800" dirty="0">
                <a:latin typeface="Arial" panose="020B0604020202020204" pitchFamily="34" charset="0"/>
                <a:cs typeface="Arial" panose="020B0604020202020204" pitchFamily="34" charset="0"/>
              </a:rPr>
              <a:t>URIEL CORPORATION®</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 VENTURE PROTOCOL</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DUE DILIGENCE</a:t>
            </a:r>
          </a:p>
        </p:txBody>
      </p:sp>
      <p:sp>
        <p:nvSpPr>
          <p:cNvPr id="3" name="Content Placeholder 2">
            <a:extLst>
              <a:ext uri="{FF2B5EF4-FFF2-40B4-BE49-F238E27FC236}">
                <a16:creationId xmlns:a16="http://schemas.microsoft.com/office/drawing/2014/main" id="{F4E7422F-4EEA-4402-9114-1325C9C4ACA8}"/>
              </a:ext>
            </a:extLst>
          </p:cNvPr>
          <p:cNvSpPr>
            <a:spLocks noGrp="1"/>
          </p:cNvSpPr>
          <p:nvPr>
            <p:ph idx="1"/>
          </p:nvPr>
        </p:nvSpPr>
        <p:spPr>
          <a:xfrm>
            <a:off x="228600" y="1752600"/>
            <a:ext cx="8686800" cy="4114800"/>
          </a:xfrm>
        </p:spPr>
        <p:txBody>
          <a:bodyPr>
            <a:normAutofit fontScale="55000" lnSpcReduction="20000"/>
          </a:bodyPr>
          <a:lstStyle/>
          <a:p>
            <a:pPr marL="548640" indent="-411480" eaLnBrk="1" fontAlgn="auto" hangingPunct="1">
              <a:spcAft>
                <a:spcPts val="0"/>
              </a:spcAft>
              <a:buClr>
                <a:schemeClr val="tx1">
                  <a:shade val="95000"/>
                </a:schemeClr>
              </a:buClr>
              <a:buFont typeface="Wingdings" pitchFamily="2" charset="2"/>
              <a:buChar char="Ø"/>
              <a:defRPr/>
            </a:pPr>
            <a:r>
              <a:rPr lang="en-US" dirty="0"/>
              <a:t>The following Uriel Corporation® Think Tank consulting services &amp; expenses (continued):</a:t>
            </a:r>
            <a:br>
              <a:rPr lang="en-US" dirty="0"/>
            </a:br>
            <a:br>
              <a:rPr lang="en-US" dirty="0"/>
            </a:br>
            <a:r>
              <a:rPr lang="en-US" dirty="0"/>
              <a:t>prototype development; intellectual property consulting &amp; development; patent search; intellectual property prior art analysis; competitive analysis; intellectual property consulting and engineering; IP tweaking &amp; improvement; intellectual property portfolio development and expansion; proposal development &amp; negotiation; project &amp; contract management; business development; corporate and subsidiary development; product and corporate image branding and positioning; innovative product search and product acquisition consulting; valuation services; patent &amp; technology brokering; technology search; technology transfer; technology acquisition; &amp; technology brokering; intellectual property/technology acquisition; licensing or sale; marketing-sales-distribution consulting; campaign development and execution; marketing-sales-distribution alliance development; manufacturing consulting and alliance development; operations oversight management; licensing agreement negotiation; license acquisition consulting &amp; negotiation; strategic partnering search and negotiation; joint venture consulting and negotiation; win-win partnerships and strategic alliances; win-win trade agreements; supply &amp; partnering agreements; fund raising and equity crowd funding; crowd funding consultant expenses; (continued on next slide);</a:t>
            </a:r>
            <a:br>
              <a:rPr lang="en-US" dirty="0"/>
            </a:br>
            <a:endParaRPr lang="en-US" dirty="0"/>
          </a:p>
          <a:p>
            <a:pPr marL="548640" indent="-411480" eaLnBrk="1" fontAlgn="auto" hangingPunct="1">
              <a:spcAft>
                <a:spcPts val="0"/>
              </a:spcAft>
              <a:buClr>
                <a:schemeClr val="tx1">
                  <a:shade val="95000"/>
                </a:schemeClr>
              </a:buClr>
              <a:buFont typeface="Wingdings" pitchFamily="2" charset="2"/>
              <a:buChar char="Ø"/>
              <a:defRPr/>
            </a:pPr>
            <a:r>
              <a:rPr lang="en-US" dirty="0"/>
              <a:t>(Contract variables shall be discussed and be included in further agreements as parties might come to agree on mutual terms. )</a:t>
            </a:r>
          </a:p>
        </p:txBody>
      </p:sp>
      <p:sp>
        <p:nvSpPr>
          <p:cNvPr id="4" name="Footer Placeholder 3">
            <a:extLst>
              <a:ext uri="{FF2B5EF4-FFF2-40B4-BE49-F238E27FC236}">
                <a16:creationId xmlns:a16="http://schemas.microsoft.com/office/drawing/2014/main" id="{9029CD4A-6E88-40C0-9126-0A01CBE1AF64}"/>
              </a:ext>
            </a:extLst>
          </p:cNvPr>
          <p:cNvSpPr>
            <a:spLocks noGrp="1"/>
          </p:cNvSpPr>
          <p:nvPr>
            <p:ph type="ftr" sz="quarter" idx="11"/>
          </p:nvPr>
        </p:nvSpPr>
        <p:spPr/>
        <p:txBody>
          <a:bodyPr/>
          <a:lstStyle/>
          <a:p>
            <a:pPr>
              <a:defRPr/>
            </a:pPr>
            <a:endParaRPr lang="en-US"/>
          </a:p>
        </p:txBody>
      </p:sp>
      <p:sp>
        <p:nvSpPr>
          <p:cNvPr id="14341" name="Slide Number Placeholder 4">
            <a:extLst>
              <a:ext uri="{FF2B5EF4-FFF2-40B4-BE49-F238E27FC236}">
                <a16:creationId xmlns:a16="http://schemas.microsoft.com/office/drawing/2014/main" id="{4F2F87F3-4ECB-43B4-846F-649BE4A28AA8}"/>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F99EB32-4125-4B80-B18B-7180C7720F84}" type="slidenum">
              <a:rPr lang="en-US" altLang="en-US" smtClean="0">
                <a:solidFill>
                  <a:srgbClr val="BCBCBC"/>
                </a:solidFill>
                <a:latin typeface="Book Antiqua" panose="02040602050305030304" pitchFamily="18" charset="0"/>
              </a:rPr>
              <a:pPr/>
              <a:t>6</a:t>
            </a:fld>
            <a:endParaRPr lang="en-US" altLang="en-US">
              <a:solidFill>
                <a:srgbClr val="BCBCBC"/>
              </a:solidFill>
              <a:latin typeface="Book Antiqua" panose="0204060205030503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DD221-ABCF-45AB-A6FA-AB0217E97895}"/>
              </a:ext>
            </a:extLst>
          </p:cNvPr>
          <p:cNvSpPr>
            <a:spLocks noGrp="1"/>
          </p:cNvSpPr>
          <p:nvPr>
            <p:ph type="title"/>
          </p:nvPr>
        </p:nvSpPr>
        <p:spPr>
          <a:xfrm>
            <a:off x="457200" y="152400"/>
            <a:ext cx="8229600" cy="1143000"/>
          </a:xfrm>
        </p:spPr>
        <p:txBody>
          <a:bodyPr>
            <a:normAutofit fontScale="90000"/>
          </a:bodyPr>
          <a:lstStyle/>
          <a:p>
            <a:pPr eaLnBrk="1" fontAlgn="auto" hangingPunct="1">
              <a:spcAft>
                <a:spcPts val="0"/>
              </a:spcAft>
              <a:defRPr/>
            </a:pPr>
            <a:r>
              <a:rPr lang="en-US" sz="2800" dirty="0">
                <a:latin typeface="Arial" panose="020B0604020202020204" pitchFamily="34" charset="0"/>
                <a:cs typeface="Arial" panose="020B0604020202020204" pitchFamily="34" charset="0"/>
              </a:rPr>
              <a:t>URIEL CORPORATION®</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 VENTURE PROTOCOL</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DUE DILIGENCE</a:t>
            </a:r>
          </a:p>
        </p:txBody>
      </p:sp>
      <p:sp>
        <p:nvSpPr>
          <p:cNvPr id="3" name="Content Placeholder 2">
            <a:extLst>
              <a:ext uri="{FF2B5EF4-FFF2-40B4-BE49-F238E27FC236}">
                <a16:creationId xmlns:a16="http://schemas.microsoft.com/office/drawing/2014/main" id="{F4E7422F-4EEA-4402-9114-1325C9C4ACA8}"/>
              </a:ext>
            </a:extLst>
          </p:cNvPr>
          <p:cNvSpPr>
            <a:spLocks noGrp="1"/>
          </p:cNvSpPr>
          <p:nvPr>
            <p:ph idx="1"/>
          </p:nvPr>
        </p:nvSpPr>
        <p:spPr>
          <a:xfrm>
            <a:off x="228600" y="1752600"/>
            <a:ext cx="8686800" cy="4114800"/>
          </a:xfrm>
        </p:spPr>
        <p:txBody>
          <a:bodyPr>
            <a:normAutofit fontScale="62500" lnSpcReduction="20000"/>
          </a:bodyPr>
          <a:lstStyle/>
          <a:p>
            <a:pPr marL="548640" indent="-411480" eaLnBrk="1" fontAlgn="auto" hangingPunct="1">
              <a:spcAft>
                <a:spcPts val="0"/>
              </a:spcAft>
              <a:buClr>
                <a:schemeClr val="tx1">
                  <a:shade val="95000"/>
                </a:schemeClr>
              </a:buClr>
              <a:buFont typeface="Wingdings" pitchFamily="2" charset="2"/>
              <a:buChar char="Ø"/>
              <a:defRPr/>
            </a:pPr>
            <a:r>
              <a:rPr lang="en-US" dirty="0"/>
              <a:t>The following Uriel Corporation® Think Tank consulting services &amp; expenses (continued):</a:t>
            </a:r>
            <a:br>
              <a:rPr lang="en-US" dirty="0"/>
            </a:br>
            <a:br>
              <a:rPr lang="en-US" dirty="0"/>
            </a:br>
            <a:r>
              <a:rPr lang="en-US" dirty="0"/>
              <a:t>website development &amp; management; blog development &amp; management; blog article development or other content development &amp; management; newsletter development and deployment; e-commerce development &amp; management; Google Ad Sense development &amp; management; internet advertising; affiliate development &amp; management; CRM system implementation and management and other strategic services; accounting; payroll services; ERP, CRM, ACCOUNTING, and other software expenses, equipment, facilities, staffing, budgets, costs and expenses for each new Venture Launch to fund Venture-related initiatives, and to execute, begin, and assign resources to manage each project or Venture to take over, further develop, and or maintain a joint venture partnering member’s position in the respective market niches that are targeted by Uriel Corporation Think Tank Initiatives.</a:t>
            </a:r>
            <a:br>
              <a:rPr lang="en-US" dirty="0"/>
            </a:br>
            <a:endParaRPr lang="en-US" dirty="0"/>
          </a:p>
          <a:p>
            <a:pPr marL="548640" indent="-411480" eaLnBrk="1" fontAlgn="auto" hangingPunct="1">
              <a:spcAft>
                <a:spcPts val="0"/>
              </a:spcAft>
              <a:buClr>
                <a:schemeClr val="tx1">
                  <a:shade val="95000"/>
                </a:schemeClr>
              </a:buClr>
              <a:buFont typeface="Wingdings" pitchFamily="2" charset="2"/>
              <a:buChar char="Ø"/>
              <a:defRPr/>
            </a:pPr>
            <a:r>
              <a:rPr lang="en-US" dirty="0"/>
              <a:t>(Contract variables shall be discussed and be included in further agreements as parties might come to agree on mutual terms. )</a:t>
            </a:r>
          </a:p>
        </p:txBody>
      </p:sp>
      <p:sp>
        <p:nvSpPr>
          <p:cNvPr id="4" name="Footer Placeholder 3">
            <a:extLst>
              <a:ext uri="{FF2B5EF4-FFF2-40B4-BE49-F238E27FC236}">
                <a16:creationId xmlns:a16="http://schemas.microsoft.com/office/drawing/2014/main" id="{9029CD4A-6E88-40C0-9126-0A01CBE1AF64}"/>
              </a:ext>
            </a:extLst>
          </p:cNvPr>
          <p:cNvSpPr>
            <a:spLocks noGrp="1"/>
          </p:cNvSpPr>
          <p:nvPr>
            <p:ph type="ftr" sz="quarter" idx="11"/>
          </p:nvPr>
        </p:nvSpPr>
        <p:spPr/>
        <p:txBody>
          <a:bodyPr/>
          <a:lstStyle/>
          <a:p>
            <a:pPr>
              <a:defRPr/>
            </a:pPr>
            <a:endParaRPr lang="en-US"/>
          </a:p>
        </p:txBody>
      </p:sp>
      <p:sp>
        <p:nvSpPr>
          <p:cNvPr id="16389" name="Slide Number Placeholder 4">
            <a:extLst>
              <a:ext uri="{FF2B5EF4-FFF2-40B4-BE49-F238E27FC236}">
                <a16:creationId xmlns:a16="http://schemas.microsoft.com/office/drawing/2014/main" id="{80B14B66-E4B6-4B04-87BE-3EE5B6A0D636}"/>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3117A77-BB5E-4909-B75E-028ACEE4F10E}" type="slidenum">
              <a:rPr lang="en-US" altLang="en-US" smtClean="0">
                <a:solidFill>
                  <a:srgbClr val="BCBCBC"/>
                </a:solidFill>
                <a:latin typeface="Book Antiqua" panose="02040602050305030304" pitchFamily="18" charset="0"/>
              </a:rPr>
              <a:pPr/>
              <a:t>7</a:t>
            </a:fld>
            <a:endParaRPr lang="en-US" altLang="en-US">
              <a:solidFill>
                <a:srgbClr val="BCBCBC"/>
              </a:solidFill>
              <a:latin typeface="Book Antiqua" panose="0204060205030503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DD221-ABCF-45AB-A6FA-AB0217E97895}"/>
              </a:ext>
            </a:extLst>
          </p:cNvPr>
          <p:cNvSpPr>
            <a:spLocks noGrp="1"/>
          </p:cNvSpPr>
          <p:nvPr>
            <p:ph type="title"/>
          </p:nvPr>
        </p:nvSpPr>
        <p:spPr>
          <a:xfrm>
            <a:off x="457200" y="152400"/>
            <a:ext cx="8229600" cy="1143000"/>
          </a:xfrm>
        </p:spPr>
        <p:txBody>
          <a:bodyPr>
            <a:normAutofit fontScale="90000"/>
          </a:bodyPr>
          <a:lstStyle/>
          <a:p>
            <a:pPr eaLnBrk="1" fontAlgn="auto" hangingPunct="1">
              <a:spcAft>
                <a:spcPts val="0"/>
              </a:spcAft>
              <a:defRPr/>
            </a:pPr>
            <a:r>
              <a:rPr lang="en-US" sz="2800" dirty="0">
                <a:latin typeface="Arial" panose="020B0604020202020204" pitchFamily="34" charset="0"/>
                <a:cs typeface="Arial" panose="020B0604020202020204" pitchFamily="34" charset="0"/>
              </a:rPr>
              <a:t>URIEL CORPORATION®</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 VENTURE PROTOCOL</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DUE DILIGENCE</a:t>
            </a:r>
          </a:p>
        </p:txBody>
      </p:sp>
      <p:sp>
        <p:nvSpPr>
          <p:cNvPr id="3" name="Content Placeholder 2">
            <a:extLst>
              <a:ext uri="{FF2B5EF4-FFF2-40B4-BE49-F238E27FC236}">
                <a16:creationId xmlns:a16="http://schemas.microsoft.com/office/drawing/2014/main" id="{F4E7422F-4EEA-4402-9114-1325C9C4ACA8}"/>
              </a:ext>
            </a:extLst>
          </p:cNvPr>
          <p:cNvSpPr>
            <a:spLocks noGrp="1"/>
          </p:cNvSpPr>
          <p:nvPr>
            <p:ph idx="1"/>
          </p:nvPr>
        </p:nvSpPr>
        <p:spPr>
          <a:xfrm>
            <a:off x="228600" y="1447800"/>
            <a:ext cx="8686800" cy="5334000"/>
          </a:xfrm>
        </p:spPr>
        <p:txBody>
          <a:bodyPr>
            <a:normAutofit fontScale="62500" lnSpcReduction="20000"/>
          </a:bodyPr>
          <a:lstStyle/>
          <a:p>
            <a:pPr marL="548640" indent="-411480" eaLnBrk="1" fontAlgn="auto" hangingPunct="1">
              <a:spcAft>
                <a:spcPts val="0"/>
              </a:spcAft>
              <a:buClr>
                <a:schemeClr val="tx1">
                  <a:shade val="95000"/>
                </a:schemeClr>
              </a:buClr>
              <a:buFont typeface="Wingdings" pitchFamily="2" charset="2"/>
              <a:buChar char="Ø"/>
              <a:defRPr/>
            </a:pPr>
            <a:r>
              <a:rPr lang="en-US" dirty="0"/>
              <a:t>AIM OF JOINT VENTURE OPERATIONS: (to reduce and remove the yokes and burdens faced by humanity through strategic joint venture operations designed to improve and advance the human condition).</a:t>
            </a:r>
            <a:br>
              <a:rPr lang="en-US" dirty="0"/>
            </a:br>
            <a:br>
              <a:rPr lang="en-US" dirty="0"/>
            </a:br>
            <a:r>
              <a:rPr lang="en-US" dirty="0"/>
              <a:t>The aim of Uriel Corporation strategic alliance development efforts is to develop joint venture corporate subsidiaries composed of two or more corporate participants to collaborate to empower and give each other certain contributions or capital or other resources where member constituents outside of the Uriel Corporation Think Tank can get licensed access to Uriel Corporation Think Tank-developed new-twist disruptive proprietary product innovations that are designed to give joint venture member constituents a global competitive licensed advantage that will enable them to develop and or take over high-value targeted market niches of mutual interest.</a:t>
            </a:r>
            <a:br>
              <a:rPr lang="en-US" dirty="0"/>
            </a:br>
            <a:br>
              <a:rPr lang="en-US" dirty="0"/>
            </a:br>
            <a:r>
              <a:rPr lang="en-US" dirty="0"/>
              <a:t>Uriel Corporation endeavors to engage in proprietary product development initiatives that are geared to reposition old, outdated, mature brands or product models and or to introduce new products addressing problems and applications that are better solved through development efforts related to new product or technology improvements conducted and spearheaded by the Think Tank. </a:t>
            </a:r>
            <a:br>
              <a:rPr lang="en-US" dirty="0"/>
            </a:br>
            <a:br>
              <a:rPr lang="en-US" dirty="0"/>
            </a:br>
            <a:endParaRPr lang="en-US" dirty="0"/>
          </a:p>
        </p:txBody>
      </p:sp>
      <p:sp>
        <p:nvSpPr>
          <p:cNvPr id="4" name="Footer Placeholder 3">
            <a:extLst>
              <a:ext uri="{FF2B5EF4-FFF2-40B4-BE49-F238E27FC236}">
                <a16:creationId xmlns:a16="http://schemas.microsoft.com/office/drawing/2014/main" id="{9029CD4A-6E88-40C0-9126-0A01CBE1AF64}"/>
              </a:ext>
            </a:extLst>
          </p:cNvPr>
          <p:cNvSpPr>
            <a:spLocks noGrp="1"/>
          </p:cNvSpPr>
          <p:nvPr>
            <p:ph type="ftr" sz="quarter" idx="11"/>
          </p:nvPr>
        </p:nvSpPr>
        <p:spPr/>
        <p:txBody>
          <a:bodyPr/>
          <a:lstStyle/>
          <a:p>
            <a:pPr>
              <a:defRPr/>
            </a:pPr>
            <a:endParaRPr lang="en-US"/>
          </a:p>
        </p:txBody>
      </p:sp>
      <p:sp>
        <p:nvSpPr>
          <p:cNvPr id="18437" name="Slide Number Placeholder 4">
            <a:extLst>
              <a:ext uri="{FF2B5EF4-FFF2-40B4-BE49-F238E27FC236}">
                <a16:creationId xmlns:a16="http://schemas.microsoft.com/office/drawing/2014/main" id="{9A6C0853-94E9-4A5B-B84E-15B105A94C00}"/>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EE423D2-F6EF-49D6-93AA-4BE52A1656EB}" type="slidenum">
              <a:rPr lang="en-US" altLang="en-US" smtClean="0">
                <a:solidFill>
                  <a:srgbClr val="BCBCBC"/>
                </a:solidFill>
                <a:latin typeface="Book Antiqua" panose="02040602050305030304" pitchFamily="18" charset="0"/>
              </a:rPr>
              <a:pPr/>
              <a:t>8</a:t>
            </a:fld>
            <a:endParaRPr lang="en-US" altLang="en-US">
              <a:solidFill>
                <a:srgbClr val="BCBCBC"/>
              </a:solidFill>
              <a:latin typeface="Book Antiqua" panose="0204060205030503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DD221-ABCF-45AB-A6FA-AB0217E97895}"/>
              </a:ext>
            </a:extLst>
          </p:cNvPr>
          <p:cNvSpPr>
            <a:spLocks noGrp="1"/>
          </p:cNvSpPr>
          <p:nvPr>
            <p:ph type="title"/>
          </p:nvPr>
        </p:nvSpPr>
        <p:spPr>
          <a:xfrm>
            <a:off x="457200" y="152400"/>
            <a:ext cx="8229600" cy="1143000"/>
          </a:xfrm>
        </p:spPr>
        <p:txBody>
          <a:bodyPr>
            <a:normAutofit fontScale="90000"/>
          </a:bodyPr>
          <a:lstStyle/>
          <a:p>
            <a:pPr eaLnBrk="1" fontAlgn="auto" hangingPunct="1">
              <a:spcAft>
                <a:spcPts val="0"/>
              </a:spcAft>
              <a:defRPr/>
            </a:pPr>
            <a:r>
              <a:rPr lang="en-US" sz="2800" dirty="0">
                <a:latin typeface="Arial" panose="020B0604020202020204" pitchFamily="34" charset="0"/>
                <a:cs typeface="Arial" panose="020B0604020202020204" pitchFamily="34" charset="0"/>
              </a:rPr>
              <a:t>URIEL CORPORATION®</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 VENTURE PROTOCOL</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DUE DILIGENCE</a:t>
            </a:r>
          </a:p>
        </p:txBody>
      </p:sp>
      <p:sp>
        <p:nvSpPr>
          <p:cNvPr id="3" name="Content Placeholder 2">
            <a:extLst>
              <a:ext uri="{FF2B5EF4-FFF2-40B4-BE49-F238E27FC236}">
                <a16:creationId xmlns:a16="http://schemas.microsoft.com/office/drawing/2014/main" id="{F4E7422F-4EEA-4402-9114-1325C9C4ACA8}"/>
              </a:ext>
            </a:extLst>
          </p:cNvPr>
          <p:cNvSpPr>
            <a:spLocks noGrp="1"/>
          </p:cNvSpPr>
          <p:nvPr>
            <p:ph idx="1"/>
          </p:nvPr>
        </p:nvSpPr>
        <p:spPr>
          <a:xfrm>
            <a:off x="228600" y="1447800"/>
            <a:ext cx="8686800" cy="5334000"/>
          </a:xfrm>
        </p:spPr>
        <p:txBody>
          <a:bodyPr>
            <a:normAutofit fontScale="55000" lnSpcReduction="20000"/>
          </a:bodyPr>
          <a:lstStyle/>
          <a:p>
            <a:pPr marL="548640" indent="-411480" eaLnBrk="1" fontAlgn="auto" hangingPunct="1">
              <a:spcAft>
                <a:spcPts val="0"/>
              </a:spcAft>
              <a:buClr>
                <a:schemeClr val="tx1">
                  <a:shade val="95000"/>
                </a:schemeClr>
              </a:buClr>
              <a:buFont typeface="Wingdings" pitchFamily="2" charset="2"/>
              <a:buChar char="Ø"/>
              <a:defRPr/>
            </a:pPr>
            <a:r>
              <a:rPr lang="en-US" dirty="0"/>
              <a:t>AIM OF URIEL CORPORATION THINK TANK JOINT VENTURE OPERATIONS: </a:t>
            </a:r>
            <a:br>
              <a:rPr lang="en-US" dirty="0"/>
            </a:br>
            <a:br>
              <a:rPr lang="en-US" dirty="0"/>
            </a:br>
            <a:r>
              <a:rPr lang="en-US" sz="5100" b="1" u="sng" dirty="0"/>
              <a:t>Modus Operandi and Action Plan</a:t>
            </a:r>
            <a:r>
              <a:rPr lang="en-US" dirty="0"/>
              <a:t>: </a:t>
            </a:r>
            <a:br>
              <a:rPr lang="en-US" dirty="0"/>
            </a:br>
            <a:br>
              <a:rPr lang="en-US" dirty="0"/>
            </a:br>
            <a:r>
              <a:rPr lang="en-US" dirty="0"/>
              <a:t>To reduce and remove the yokes and burdens faced by humanity through strategic joint venture operations designed to improve and advance the human condition.</a:t>
            </a:r>
            <a:br>
              <a:rPr lang="en-US" dirty="0"/>
            </a:br>
            <a:br>
              <a:rPr lang="en-US" dirty="0"/>
            </a:br>
            <a:r>
              <a:rPr lang="en-US" dirty="0"/>
              <a:t>Think Tank initiatives are designed to provide more functional, higher-value new-twist technologies to reposition and retire less-capable products, systems, technologies, methodologies, processes, procedures, or features of competing or old mature products, systems, software, and technologies to assist mankind to overcome every problem, evil, obstacle, and or inconvenience.</a:t>
            </a:r>
            <a:br>
              <a:rPr lang="en-US" dirty="0"/>
            </a:br>
            <a:br>
              <a:rPr lang="en-US" dirty="0"/>
            </a:br>
            <a:r>
              <a:rPr lang="en-US" dirty="0"/>
              <a:t>Contact Uriel Corporation to see if your organization might be a good fit to work with </a:t>
            </a:r>
            <a:br>
              <a:rPr lang="en-US" dirty="0"/>
            </a:br>
            <a:r>
              <a:rPr lang="en-US" dirty="0"/>
              <a:t>Uriel Corporation as a collaborator to spearhead, develop and introduce new-twist products or features with disruptive functionality new-twist enhancements for applications of interest or for other diversified non-related application areas where the Uriel Corporation Think Tank can be contracted to launch a Think Tank Project to spearhead and develop an arsenal of intellectual property rights that can be licensed to the Venture that the Joint Venture Participants can mutually exploit for potentially great mutual reward(s) and for potentially very good, very lucrative gain(s) where joint venture member participants can share in the Venture’s revenue streams.</a:t>
            </a:r>
            <a:br>
              <a:rPr lang="en-US" dirty="0"/>
            </a:br>
            <a:br>
              <a:rPr lang="en-US" dirty="0"/>
            </a:br>
            <a:r>
              <a:rPr lang="en-US" dirty="0"/>
              <a:t>If you are interested in beginning discussions to see how your company can enter into a joint venture syndication with the Uriel Corporation Think Tank, please do not hesitate to contact us.</a:t>
            </a:r>
          </a:p>
        </p:txBody>
      </p:sp>
      <p:sp>
        <p:nvSpPr>
          <p:cNvPr id="4" name="Footer Placeholder 3">
            <a:extLst>
              <a:ext uri="{FF2B5EF4-FFF2-40B4-BE49-F238E27FC236}">
                <a16:creationId xmlns:a16="http://schemas.microsoft.com/office/drawing/2014/main" id="{9029CD4A-6E88-40C0-9126-0A01CBE1AF64}"/>
              </a:ext>
            </a:extLst>
          </p:cNvPr>
          <p:cNvSpPr>
            <a:spLocks noGrp="1"/>
          </p:cNvSpPr>
          <p:nvPr>
            <p:ph type="ftr" sz="quarter" idx="11"/>
          </p:nvPr>
        </p:nvSpPr>
        <p:spPr/>
        <p:txBody>
          <a:bodyPr/>
          <a:lstStyle/>
          <a:p>
            <a:pPr>
              <a:defRPr/>
            </a:pPr>
            <a:endParaRPr lang="en-US"/>
          </a:p>
        </p:txBody>
      </p:sp>
      <p:sp>
        <p:nvSpPr>
          <p:cNvPr id="20485" name="Slide Number Placeholder 4">
            <a:extLst>
              <a:ext uri="{FF2B5EF4-FFF2-40B4-BE49-F238E27FC236}">
                <a16:creationId xmlns:a16="http://schemas.microsoft.com/office/drawing/2014/main" id="{0170C370-ED1A-4190-82E8-56219829C638}"/>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D24F507-2414-4EA0-8B0A-0B09383FDE94}" type="slidenum">
              <a:rPr lang="en-US" altLang="en-US" smtClean="0">
                <a:solidFill>
                  <a:srgbClr val="BCBCBC"/>
                </a:solidFill>
                <a:latin typeface="Book Antiqua" panose="02040602050305030304" pitchFamily="18" charset="0"/>
              </a:rPr>
              <a:pPr/>
              <a:t>9</a:t>
            </a:fld>
            <a:endParaRPr lang="en-US" altLang="en-US">
              <a:solidFill>
                <a:srgbClr val="BCBCBC"/>
              </a:solidFill>
              <a:latin typeface="Book Antiqua" panose="02040602050305030304"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0</TotalTime>
  <Words>329</Words>
  <Application>Microsoft Office PowerPoint</Application>
  <PresentationFormat>On-screen Show (4:3)</PresentationFormat>
  <Paragraphs>78</Paragraphs>
  <Slides>15</Slides>
  <Notes>15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Book Antiqua</vt:lpstr>
      <vt:lpstr>Calibri</vt:lpstr>
      <vt:lpstr>Lucida Sans</vt:lpstr>
      <vt:lpstr>Wingdings</vt:lpstr>
      <vt:lpstr>Wingdings 2</vt:lpstr>
      <vt:lpstr>Wingdings 3</vt:lpstr>
      <vt:lpstr>Apex</vt:lpstr>
      <vt:lpstr>URIEL CORPORATION® VENTURE PROTOCOL  DUE DILIGENCE</vt:lpstr>
      <vt:lpstr>URIEL CORPORATION®  VENTURE PROTOCOL  DUE DILIGENCE</vt:lpstr>
      <vt:lpstr>URIEL CORPORATION®  VENTURE PROTOCOL  DUE DILIGENCE</vt:lpstr>
      <vt:lpstr>URIEL CORPORATION®  VENTURE PROTOCOL  DUE DILIGENCE</vt:lpstr>
      <vt:lpstr>URIEL CORPORATION®  VENTURE PROTOCOL DUE DILIGENCE</vt:lpstr>
      <vt:lpstr>URIEL CORPORATION®  VENTURE PROTOCOL DUE DILIGENCE</vt:lpstr>
      <vt:lpstr>URIEL CORPORATION®  VENTURE PROTOCOL DUE DILIGENCE</vt:lpstr>
      <vt:lpstr>URIEL CORPORATION®  VENTURE PROTOCOL DUE DILIGENCE</vt:lpstr>
      <vt:lpstr>URIEL CORPORATION®  VENTURE PROTOCOL DUE DILIGENCE</vt:lpstr>
      <vt:lpstr>URIEL CORPORATION®  VENTURE PROTOCOL DUE DILIGENCE</vt:lpstr>
      <vt:lpstr>URIEL CORPORATION®  VENTURE PROTOCOL DUE DILIGENCE</vt:lpstr>
      <vt:lpstr>URIEL CORPORATION®  VENTURE PROTOCOL DUE DILIGENCE</vt:lpstr>
      <vt:lpstr>URIEL CORPORATION®  VENTURE PROTOCOL DUE DILIGENCE</vt:lpstr>
      <vt:lpstr>URIEL CORPORATION®  VENTURE PROTOCOL  DUE DILIGENCE</vt:lpstr>
      <vt:lpstr>URIEL CORPORATION®  VENTURE PROTOCOL  DUE DILIGENCE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2011-06-25T21:01:56Z</dcterms:created>
  <dcterms:modified xsi:type="dcterms:W3CDTF">2018-05-26T05:45:51Z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